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4"/>
    <p:sldMasterId id="2147483859" r:id="rId5"/>
    <p:sldMasterId id="2147483841" r:id="rId6"/>
  </p:sldMasterIdLst>
  <p:notesMasterIdLst>
    <p:notesMasterId r:id="rId28"/>
  </p:notesMasterIdLst>
  <p:handoutMasterIdLst>
    <p:handoutMasterId r:id="rId29"/>
  </p:handoutMasterIdLst>
  <p:sldIdLst>
    <p:sldId id="324" r:id="rId7"/>
    <p:sldId id="420" r:id="rId8"/>
    <p:sldId id="327" r:id="rId9"/>
    <p:sldId id="304" r:id="rId10"/>
    <p:sldId id="325" r:id="rId11"/>
    <p:sldId id="339" r:id="rId12"/>
    <p:sldId id="326" r:id="rId13"/>
    <p:sldId id="340" r:id="rId14"/>
    <p:sldId id="328" r:id="rId15"/>
    <p:sldId id="329" r:id="rId16"/>
    <p:sldId id="331" r:id="rId17"/>
    <p:sldId id="342" r:id="rId18"/>
    <p:sldId id="341" r:id="rId19"/>
    <p:sldId id="334" r:id="rId20"/>
    <p:sldId id="335" r:id="rId21"/>
    <p:sldId id="330" r:id="rId22"/>
    <p:sldId id="333" r:id="rId23"/>
    <p:sldId id="332" r:id="rId24"/>
    <p:sldId id="347" r:id="rId25"/>
    <p:sldId id="396" r:id="rId26"/>
    <p:sldId id="3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on Sim Wenyang  (NCS)" initials="RSW(" lastIdx="2" clrIdx="0">
    <p:extLst>
      <p:ext uri="{19B8F6BF-5375-455C-9EA6-DF929625EA0E}">
        <p15:presenceInfo xmlns:p15="http://schemas.microsoft.com/office/powerpoint/2012/main" userId="S::ranon.sim@ncs.com.sg::b66af579-a1ea-4016-8639-2384bca2b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772"/>
    <a:srgbClr val="0095A5"/>
    <a:srgbClr val="000000"/>
    <a:srgbClr val="ED1A3D"/>
    <a:srgbClr val="A0DF4C"/>
    <a:srgbClr val="0DC25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78353" autoAdjust="0"/>
  </p:normalViewPr>
  <p:slideViewPr>
    <p:cSldViewPr snapToGrid="0" snapToObjects="1">
      <p:cViewPr varScale="1">
        <p:scale>
          <a:sx n="78" d="100"/>
          <a:sy n="78" d="100"/>
        </p:scale>
        <p:origin x="2916"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D0729-DEA5-4634-9706-65B02E3B600A}" type="datetimeFigureOut">
              <a:rPr lang="en-US" smtClean="0"/>
              <a:t>4/6/2020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29D08A8-7500-4F5D-9359-BC5A4D58028E}" type="slidenum">
              <a:rPr lang="en-US" smtClean="0"/>
              <a:t>‹#›</a:t>
            </a:fld>
            <a:endParaRPr lang="en-US"/>
          </a:p>
        </p:txBody>
      </p:sp>
    </p:spTree>
    <p:extLst>
      <p:ext uri="{BB962C8B-B14F-4D97-AF65-F5344CB8AC3E}">
        <p14:creationId xmlns:p14="http://schemas.microsoft.com/office/powerpoint/2010/main" val="24503472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D77FE-B195-9642-85DD-816AA1B46D8C}"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F7C3D-597E-A347-B788-731EFAA400C5}" type="slidenum">
              <a:rPr lang="en-US" smtClean="0"/>
              <a:t>‹#›</a:t>
            </a:fld>
            <a:endParaRPr lang="en-US"/>
          </a:p>
        </p:txBody>
      </p:sp>
    </p:spTree>
    <p:extLst>
      <p:ext uri="{BB962C8B-B14F-4D97-AF65-F5344CB8AC3E}">
        <p14:creationId xmlns:p14="http://schemas.microsoft.com/office/powerpoint/2010/main" val="608327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30" name="Group 29"/>
          <p:cNvGrpSpPr/>
          <p:nvPr userDrawn="1"/>
        </p:nvGrpSpPr>
        <p:grpSpPr>
          <a:xfrm>
            <a:off x="897467" y="-6009"/>
            <a:ext cx="11294533" cy="6864009"/>
            <a:chOff x="897467" y="-6009"/>
            <a:chExt cx="11294533" cy="6864009"/>
          </a:xfrm>
        </p:grpSpPr>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08840" y="-6009"/>
              <a:ext cx="10283160" cy="6864009"/>
            </a:xfrm>
            <a:prstGeom prst="rect">
              <a:avLst/>
            </a:prstGeom>
          </p:spPr>
        </p:pic>
        <p:sp>
          <p:nvSpPr>
            <p:cNvPr id="32" name="Rectangle 31"/>
            <p:cNvSpPr/>
            <p:nvPr userDrawn="1"/>
          </p:nvSpPr>
          <p:spPr>
            <a:xfrm>
              <a:off x="897467" y="0"/>
              <a:ext cx="1011373" cy="6858000"/>
            </a:xfrm>
            <a:prstGeom prst="rect">
              <a:avLst/>
            </a:prstGeom>
            <a:gradFill>
              <a:gsLst>
                <a:gs pos="69000">
                  <a:srgbClr val="E2E7EB"/>
                </a:gs>
                <a:gs pos="0">
                  <a:srgbClr val="B3BEC5"/>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3" name="Picture 3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48084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Divider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5440" y="452610"/>
            <a:ext cx="2936230" cy="5935125"/>
          </a:xfrm>
          <a:prstGeom prst="rect">
            <a:avLst/>
          </a:prstGeom>
        </p:spPr>
      </p:pic>
      <p:sp>
        <p:nvSpPr>
          <p:cNvPr id="31" name="Title 13"/>
          <p:cNvSpPr>
            <a:spLocks noGrp="1"/>
          </p:cNvSpPr>
          <p:nvPr userDrawn="1">
            <p:ph type="title" hasCustomPrompt="1"/>
          </p:nvPr>
        </p:nvSpPr>
        <p:spPr>
          <a:xfrm>
            <a:off x="624279" y="2617245"/>
            <a:ext cx="2795577" cy="1327863"/>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24279" y="3881609"/>
            <a:ext cx="2795577" cy="1122191"/>
          </a:xfrm>
          <a:prstGeom prst="rect">
            <a:avLst/>
          </a:prstGeom>
        </p:spPr>
        <p:txBody>
          <a:bodyPr/>
          <a:lstStyle>
            <a:lvl1pPr marL="36000" indent="0">
              <a:lnSpc>
                <a:spcPct val="100000"/>
              </a:lnSpc>
              <a:spcBef>
                <a:spcPts val="300"/>
              </a:spcBef>
              <a:buNone/>
              <a:defRPr sz="1800" baseline="0">
                <a:solidFill>
                  <a:schemeClr val="bg1"/>
                </a:solidFill>
                <a:latin typeface="Arial" charset="0"/>
                <a:ea typeface="Arial" charset="0"/>
                <a:cs typeface="Arial" charset="0"/>
              </a:defRPr>
            </a:lvl1pPr>
          </a:lstStyle>
          <a:p>
            <a:pPr lvl="0"/>
            <a:r>
              <a:rPr lang="en-US" dirty="0"/>
              <a:t>Insert description of section 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10" name="Group 9"/>
            <p:cNvGrpSpPr/>
            <p:nvPr userDrawn="1"/>
          </p:nvGrpSpPr>
          <p:grpSpPr>
            <a:xfrm>
              <a:off x="4305449" y="-79513"/>
              <a:ext cx="3035217" cy="800931"/>
              <a:chOff x="4305449" y="-79513"/>
              <a:chExt cx="3035217" cy="800931"/>
            </a:xfrm>
            <a:grpFill/>
          </p:grpSpPr>
          <p:grpSp>
            <p:nvGrpSpPr>
              <p:cNvPr id="25" name="Group 24"/>
              <p:cNvGrpSpPr/>
              <p:nvPr userDrawn="1"/>
            </p:nvGrpSpPr>
            <p:grpSpPr>
              <a:xfrm>
                <a:off x="4305449" y="-79513"/>
                <a:ext cx="3035217" cy="800931"/>
                <a:chOff x="17228" y="-4174521"/>
                <a:chExt cx="12103952" cy="3193981"/>
              </a:xfrm>
              <a:grpFill/>
            </p:grpSpPr>
            <p:sp>
              <p:nvSpPr>
                <p:cNvPr id="27" name="Freeform 26"/>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8" name="Freeform 27"/>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6" name="Freeform 25"/>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1" name="Group 10"/>
            <p:cNvGrpSpPr/>
            <p:nvPr userDrawn="1"/>
          </p:nvGrpSpPr>
          <p:grpSpPr>
            <a:xfrm>
              <a:off x="5297353" y="756957"/>
              <a:ext cx="2032994" cy="210344"/>
              <a:chOff x="3972780" y="-838818"/>
              <a:chExt cx="8107257" cy="838818"/>
            </a:xfrm>
            <a:grpFill/>
          </p:grpSpPr>
          <p:sp>
            <p:nvSpPr>
              <p:cNvPr id="12" name="Freeform 11"/>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4" name="Freeform 13"/>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vider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044"/>
            <a:ext cx="12192000" cy="6854613"/>
          </a:xfrm>
          <a:prstGeom prst="rect">
            <a:avLst/>
          </a:prstGeom>
        </p:spPr>
      </p:pic>
      <p:sp>
        <p:nvSpPr>
          <p:cNvPr id="31" name="Title 13"/>
          <p:cNvSpPr>
            <a:spLocks noGrp="1"/>
          </p:cNvSpPr>
          <p:nvPr userDrawn="1">
            <p:ph type="title" hasCustomPrompt="1"/>
          </p:nvPr>
        </p:nvSpPr>
        <p:spPr>
          <a:xfrm>
            <a:off x="6406028" y="2744245"/>
            <a:ext cx="5277972"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Section Divider</a:t>
            </a:r>
            <a:endParaRPr lang="en-US" dirty="0"/>
          </a:p>
        </p:txBody>
      </p:sp>
      <p:sp>
        <p:nvSpPr>
          <p:cNvPr id="32" name="Text Placeholder 2"/>
          <p:cNvSpPr>
            <a:spLocks noGrp="1"/>
          </p:cNvSpPr>
          <p:nvPr userDrawn="1">
            <p:ph type="body" sz="quarter" idx="12" hasCustomPrompt="1"/>
          </p:nvPr>
        </p:nvSpPr>
        <p:spPr>
          <a:xfrm>
            <a:off x="6393328" y="3424409"/>
            <a:ext cx="4352423" cy="1122191"/>
          </a:xfrm>
          <a:prstGeom prst="rect">
            <a:avLst/>
          </a:prstGeom>
        </p:spPr>
        <p:txBody>
          <a:bodyPr/>
          <a:lstStyle>
            <a:lvl1pPr marL="36000" indent="0">
              <a:lnSpc>
                <a:spcPct val="100000"/>
              </a:lnSpc>
              <a:spcBef>
                <a:spcPts val="300"/>
              </a:spcBef>
              <a:buNone/>
              <a:defRPr sz="1800">
                <a:solidFill>
                  <a:schemeClr val="bg1"/>
                </a:solidFill>
                <a:latin typeface="Arial" charset="0"/>
                <a:ea typeface="Arial" charset="0"/>
                <a:cs typeface="Arial" charset="0"/>
              </a:defRPr>
            </a:lvl1pPr>
          </a:lstStyle>
          <a:p>
            <a:pPr lvl="0"/>
            <a:r>
              <a:rPr lang="en-US" dirty="0"/>
              <a:t>Insert description of section</a:t>
            </a:r>
          </a:p>
          <a:p>
            <a:pPr lvl="0"/>
            <a:r>
              <a:rPr lang="en-US" dirty="0"/>
              <a:t>subtitle here if necessary</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bg1">
                    <a:lumMod val="7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972236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12774062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bg1">
                    <a:lumMod val="75000"/>
                  </a:schemeClr>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bg1">
                    <a:lumMod val="75000"/>
                  </a:schemeClr>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4" name="Rectangle 3"/>
          <p:cNvSpPr/>
          <p:nvPr userDrawn="1"/>
        </p:nvSpPr>
        <p:spPr>
          <a:xfrm>
            <a:off x="94040" y="6336268"/>
            <a:ext cx="11884599" cy="438582"/>
          </a:xfrm>
          <a:prstGeom prst="rect">
            <a:avLst/>
          </a:prstGeom>
        </p:spPr>
        <p:txBody>
          <a:bodyPr wrap="square">
            <a:spAutoFit/>
          </a:bodyPr>
          <a:lstStyle/>
          <a:p>
            <a:pPr>
              <a:defRPr/>
            </a:pPr>
            <a:r>
              <a:rPr lang="en-SG" sz="750" b="1" dirty="0">
                <a:solidFill>
                  <a:schemeClr val="tx1">
                    <a:lumMod val="75000"/>
                    <a:lumOff val="25000"/>
                  </a:schemeClr>
                </a:solidFill>
                <a:latin typeface="Arial" pitchFamily="34" charset="0"/>
                <a:cs typeface="Arial" pitchFamily="34" charset="0"/>
              </a:rPr>
              <a:t>Disclaimer: </a:t>
            </a:r>
            <a:r>
              <a:rPr lang="en-SG" sz="750" dirty="0">
                <a:solidFill>
                  <a:schemeClr val="tx1">
                    <a:lumMod val="75000"/>
                    <a:lumOff val="25000"/>
                  </a:schemeClr>
                </a:solidFill>
                <a:latin typeface="Arial" pitchFamily="34" charset="0"/>
                <a:cs typeface="Arial" pitchFamily="34" charset="0"/>
              </a:rPr>
              <a:t>This material that follows is a presentation of general background information about NCS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31402" y="2838841"/>
            <a:ext cx="6748552" cy="830591"/>
          </a:xfrm>
          <a:prstGeom prst="rect">
            <a:avLst/>
          </a:prstGeom>
        </p:spPr>
      </p:pic>
      <p:sp>
        <p:nvSpPr>
          <p:cNvPr id="5" name="Rectangle 4"/>
          <p:cNvSpPr/>
          <p:nvPr userDrawn="1"/>
        </p:nvSpPr>
        <p:spPr>
          <a:xfrm>
            <a:off x="10556111" y="0"/>
            <a:ext cx="1635889"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33" name="Picture 3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19844" y="0"/>
            <a:ext cx="10272156" cy="6858000"/>
          </a:xfrm>
          <a:prstGeom prst="rect">
            <a:avLst/>
          </a:prstGeom>
        </p:spPr>
      </p:pic>
      <p:sp>
        <p:nvSpPr>
          <p:cNvPr id="7" name="Title 13"/>
          <p:cNvSpPr>
            <a:spLocks noGrp="1"/>
          </p:cNvSpPr>
          <p:nvPr>
            <p:ph type="title" hasCustomPrompt="1"/>
          </p:nvPr>
        </p:nvSpPr>
        <p:spPr>
          <a:xfrm>
            <a:off x="6380627" y="4747637"/>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6130893"/>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4" name="Picture 3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119596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st Page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4613"/>
          </a:xfrm>
          <a:prstGeom prst="rect">
            <a:avLst/>
          </a:prstGeom>
        </p:spPr>
      </p:pic>
      <p:sp>
        <p:nvSpPr>
          <p:cNvPr id="31" name="Title 13"/>
          <p:cNvSpPr>
            <a:spLocks noGrp="1"/>
          </p:cNvSpPr>
          <p:nvPr userDrawn="1">
            <p:ph type="title" hasCustomPrompt="1"/>
          </p:nvPr>
        </p:nvSpPr>
        <p:spPr>
          <a:xfrm>
            <a:off x="6914028" y="3105672"/>
            <a:ext cx="5076258" cy="646655"/>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US" dirty="0"/>
              <a:t>Thank you.</a:t>
            </a:r>
          </a:p>
        </p:txBody>
      </p:sp>
      <p:grpSp>
        <p:nvGrpSpPr>
          <p:cNvPr id="7" name="Group 6"/>
          <p:cNvGrpSpPr/>
          <p:nvPr userDrawn="1"/>
        </p:nvGrpSpPr>
        <p:grpSpPr>
          <a:xfrm>
            <a:off x="10981336" y="282406"/>
            <a:ext cx="936459" cy="322975"/>
            <a:chOff x="4305449" y="-79513"/>
            <a:chExt cx="3035217" cy="1046814"/>
          </a:xfrm>
          <a:solidFill>
            <a:srgbClr val="FFFFFF"/>
          </a:solidFill>
        </p:grpSpPr>
        <p:grpSp>
          <p:nvGrpSpPr>
            <p:cNvPr id="8" name="Group 7"/>
            <p:cNvGrpSpPr/>
            <p:nvPr userDrawn="1"/>
          </p:nvGrpSpPr>
          <p:grpSpPr>
            <a:xfrm>
              <a:off x="4305449" y="-79513"/>
              <a:ext cx="3035217" cy="800931"/>
              <a:chOff x="4305449" y="-79513"/>
              <a:chExt cx="3035217" cy="800931"/>
            </a:xfrm>
            <a:grpFill/>
          </p:grpSpPr>
          <p:grpSp>
            <p:nvGrpSpPr>
              <p:cNvPr id="23" name="Group 22"/>
              <p:cNvGrpSpPr/>
              <p:nvPr userDrawn="1"/>
            </p:nvGrpSpPr>
            <p:grpSpPr>
              <a:xfrm>
                <a:off x="4305449" y="-79513"/>
                <a:ext cx="3035217" cy="800931"/>
                <a:chOff x="17228" y="-4174521"/>
                <a:chExt cx="12103952" cy="3193981"/>
              </a:xfrm>
              <a:grpFill/>
            </p:grpSpPr>
            <p:sp>
              <p:nvSpPr>
                <p:cNvPr id="25" name="Freeform 24"/>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6" name="Freeform 25"/>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4" name="Freeform 23"/>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9" name="Group 8"/>
            <p:cNvGrpSpPr/>
            <p:nvPr userDrawn="1"/>
          </p:nvGrpSpPr>
          <p:grpSpPr>
            <a:xfrm>
              <a:off x="5297353" y="756957"/>
              <a:ext cx="2032994" cy="210344"/>
              <a:chOff x="3972780" y="-838818"/>
              <a:chExt cx="8107257" cy="838818"/>
            </a:xfrm>
            <a:grpFill/>
          </p:grpSpPr>
          <p:sp>
            <p:nvSpPr>
              <p:cNvPr id="10" name="Freeform 9"/>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2" name="Freeform 11"/>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840012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chemeClr val="tx1"/>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extLst>
      <p:ext uri="{BB962C8B-B14F-4D97-AF65-F5344CB8AC3E}">
        <p14:creationId xmlns:p14="http://schemas.microsoft.com/office/powerpoint/2010/main" val="3959404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text only 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93888"/>
            <a:ext cx="9829800" cy="929482"/>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8" name="Text Placeholder 2"/>
          <p:cNvSpPr>
            <a:spLocks noGrp="1"/>
          </p:cNvSpPr>
          <p:nvPr>
            <p:ph type="body" sz="quarter" idx="11"/>
          </p:nvPr>
        </p:nvSpPr>
        <p:spPr>
          <a:xfrm>
            <a:off x="8382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0" name="Text Placeholder 2"/>
          <p:cNvSpPr>
            <a:spLocks noGrp="1"/>
          </p:cNvSpPr>
          <p:nvPr>
            <p:ph type="body" sz="quarter" idx="12"/>
          </p:nvPr>
        </p:nvSpPr>
        <p:spPr>
          <a:xfrm>
            <a:off x="6184900" y="3084256"/>
            <a:ext cx="5181600" cy="309270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3510958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1">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200" y="568325"/>
            <a:ext cx="5029200"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0" name="Subtitle 2"/>
          <p:cNvSpPr>
            <a:spLocks noGrp="1"/>
          </p:cNvSpPr>
          <p:nvPr>
            <p:ph type="subTitle" idx="10" hasCustomPrompt="1"/>
          </p:nvPr>
        </p:nvSpPr>
        <p:spPr>
          <a:xfrm>
            <a:off x="838200" y="1883568"/>
            <a:ext cx="5029200" cy="1000917"/>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4" name="Content Placeholder 2"/>
          <p:cNvSpPr>
            <a:spLocks noGrp="1"/>
          </p:cNvSpPr>
          <p:nvPr>
            <p:ph sz="half" idx="1"/>
          </p:nvPr>
        </p:nvSpPr>
        <p:spPr>
          <a:xfrm>
            <a:off x="838200" y="3084253"/>
            <a:ext cx="4838700" cy="3164147"/>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Picture Placeholder 2"/>
          <p:cNvSpPr>
            <a:spLocks noGrp="1"/>
          </p:cNvSpPr>
          <p:nvPr>
            <p:ph type="pic" idx="11"/>
          </p:nvPr>
        </p:nvSpPr>
        <p:spPr>
          <a:xfrm>
            <a:off x="5981700" y="1587"/>
            <a:ext cx="6210300" cy="6856413"/>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a:buNone/>
              <a:tabLst/>
              <a:defRPr sz="1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pPr marL="0" marR="0" lvl="0" indent="0" algn="r" defTabSz="914400" rtl="0" eaLnBrk="1" fontAlgn="auto" latinLnBrk="0" hangingPunct="1">
              <a:lnSpc>
                <a:spcPct val="90000"/>
              </a:lnSpc>
              <a:spcBef>
                <a:spcPts val="1000"/>
              </a:spcBef>
              <a:spcAft>
                <a:spcPts val="0"/>
              </a:spcAft>
              <a:buClrTx/>
              <a:buSzTx/>
              <a:buFont typeface="Arial"/>
              <a:buNone/>
              <a:tabLst/>
              <a:defRPr/>
            </a:pPr>
            <a:r>
              <a:rPr lang="en-SG" dirty="0"/>
              <a:t>Click to insert background picture</a:t>
            </a:r>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SG" dirty="0"/>
          </a:p>
          <a:p>
            <a:endParaRPr lang="en-US" dirty="0"/>
          </a:p>
        </p:txBody>
      </p:sp>
    </p:spTree>
    <p:extLst>
      <p:ext uri="{BB962C8B-B14F-4D97-AF65-F5344CB8AC3E}">
        <p14:creationId xmlns:p14="http://schemas.microsoft.com/office/powerpoint/2010/main" val="1606480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text with image 2-column_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3" name="Content Placeholder 2"/>
          <p:cNvSpPr>
            <a:spLocks noGrp="1"/>
          </p:cNvSpPr>
          <p:nvPr>
            <p:ph sz="half" idx="1"/>
          </p:nvPr>
        </p:nvSpPr>
        <p:spPr>
          <a:xfrm>
            <a:off x="838200" y="3084255"/>
            <a:ext cx="5181600" cy="3092708"/>
          </a:xfrm>
          <a:prstGeom prst="rect">
            <a:avLst/>
          </a:prstGeom>
        </p:spPr>
        <p:txBody>
          <a:bodyPr/>
          <a:lstStyle>
            <a:lvl1pPr marL="0" indent="0" algn="l">
              <a:lnSpc>
                <a:spcPct val="120000"/>
              </a:lnSpc>
              <a:spcBef>
                <a:spcPts val="1200"/>
              </a:spcBef>
              <a:buFontTx/>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4" name="Content Placeholder 3"/>
          <p:cNvSpPr>
            <a:spLocks noGrp="1"/>
          </p:cNvSpPr>
          <p:nvPr>
            <p:ph sz="half" idx="2"/>
          </p:nvPr>
        </p:nvSpPr>
        <p:spPr>
          <a:xfrm>
            <a:off x="6172200" y="3084255"/>
            <a:ext cx="5181600" cy="3092708"/>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1" name="Subtitle 2"/>
          <p:cNvSpPr>
            <a:spLocks noGrp="1"/>
          </p:cNvSpPr>
          <p:nvPr>
            <p:ph type="subTitle" idx="10" hasCustomPrompt="1"/>
          </p:nvPr>
        </p:nvSpPr>
        <p:spPr>
          <a:xfrm>
            <a:off x="838200" y="1883570"/>
            <a:ext cx="9829800" cy="929481"/>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Tree>
    <p:extLst>
      <p:ext uri="{BB962C8B-B14F-4D97-AF65-F5344CB8AC3E}">
        <p14:creationId xmlns:p14="http://schemas.microsoft.com/office/powerpoint/2010/main" val="3113926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image 2-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092200"/>
            <a:ext cx="5181600" cy="5084763"/>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959350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text only 3-column">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838200" y="568325"/>
            <a:ext cx="105156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ext Placeholder 2"/>
          <p:cNvSpPr>
            <a:spLocks noGrp="1"/>
          </p:cNvSpPr>
          <p:nvPr>
            <p:ph type="body" sz="quarter" idx="11"/>
          </p:nvPr>
        </p:nvSpPr>
        <p:spPr>
          <a:xfrm>
            <a:off x="838200" y="3084256"/>
            <a:ext cx="3365501" cy="3189544"/>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4" name="Text Placeholder 2"/>
          <p:cNvSpPr>
            <a:spLocks noGrp="1"/>
          </p:cNvSpPr>
          <p:nvPr>
            <p:ph type="body" sz="quarter" idx="19"/>
          </p:nvPr>
        </p:nvSpPr>
        <p:spPr>
          <a:xfrm>
            <a:off x="4419600"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5" name="Text Placeholder 2"/>
          <p:cNvSpPr>
            <a:spLocks noGrp="1"/>
          </p:cNvSpPr>
          <p:nvPr>
            <p:ph type="body" sz="quarter" idx="20"/>
          </p:nvPr>
        </p:nvSpPr>
        <p:spPr>
          <a:xfrm>
            <a:off x="7988299" y="3084256"/>
            <a:ext cx="3365501" cy="3189544"/>
          </a:xfrm>
          <a:prstGeom prst="rect">
            <a:avLst/>
          </a:prstGeom>
        </p:spPr>
        <p:txBody>
          <a:bodyPr/>
          <a:lstStyle>
            <a:lvl1pPr marL="285750" indent="-285750">
              <a:lnSpc>
                <a:spcPct val="120000"/>
              </a:lnSpc>
              <a:buClr>
                <a:schemeClr val="accent5"/>
              </a:buClr>
              <a:buSzPct val="150000"/>
              <a:buFont typeface="Arial" charset="0"/>
              <a:buChar char="•"/>
              <a:defRPr sz="1600" baseline="0">
                <a:latin typeface="Arial" charset="0"/>
                <a:ea typeface="Arial" charset="0"/>
                <a:cs typeface="Arial" charset="0"/>
              </a:defRPr>
            </a:lvl1pPr>
            <a:lvl2pPr marL="685800" indent="-228600">
              <a:lnSpc>
                <a:spcPct val="120000"/>
              </a:lnSpc>
              <a:buClr>
                <a:schemeClr val="accent5"/>
              </a:buClr>
              <a:buSzPct val="100000"/>
              <a:buFont typeface="Courier New" charset="0"/>
              <a:buChar char="o"/>
              <a:defRPr sz="1600">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30847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text with graph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1883570"/>
            <a:ext cx="4189417" cy="497443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1547745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text with image 3-column_1">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3103563"/>
            <a:ext cx="3363914" cy="3170237"/>
          </a:xfrm>
          <a:prstGeom prst="rect">
            <a:avLst/>
          </a:prstGeom>
        </p:spPr>
        <p:txBody>
          <a:bodyPr/>
          <a:lstStyle>
            <a:lvl1pPr marL="0" indent="0">
              <a:lnSpc>
                <a:spcPct val="120000"/>
              </a:lnSpc>
              <a:buNone/>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a:t>Click to edit Master text styles</a:t>
            </a:r>
            <a:endParaRPr lang="en-US" dirty="0"/>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3" name="Title 1"/>
          <p:cNvSpPr>
            <a:spLocks noGrp="1"/>
          </p:cNvSpPr>
          <p:nvPr>
            <p:ph type="title" hasCustomPrompt="1"/>
          </p:nvPr>
        </p:nvSpPr>
        <p:spPr>
          <a:xfrm>
            <a:off x="838199" y="568325"/>
            <a:ext cx="6946901" cy="1325563"/>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a:t>headline</a:t>
            </a:r>
            <a:br>
              <a:rPr lang="en-US" dirty="0"/>
            </a:br>
            <a:r>
              <a:rPr lang="en-US" dirty="0"/>
              <a:t>or topic title here</a:t>
            </a:r>
          </a:p>
        </p:txBody>
      </p:sp>
      <p:sp>
        <p:nvSpPr>
          <p:cNvPr id="14" name="Subtitle 2"/>
          <p:cNvSpPr>
            <a:spLocks noGrp="1"/>
          </p:cNvSpPr>
          <p:nvPr>
            <p:ph type="subTitle" idx="10" hasCustomPrompt="1"/>
          </p:nvPr>
        </p:nvSpPr>
        <p:spPr>
          <a:xfrm>
            <a:off x="838200" y="1883570"/>
            <a:ext cx="6946900" cy="1045626"/>
          </a:xfrm>
          <a:prstGeom prst="rect">
            <a:avLst/>
          </a:prstGeom>
        </p:spPr>
        <p:txBody>
          <a:bodyPr/>
          <a:lstStyle>
            <a:lvl1pPr marL="0" indent="0" algn="l">
              <a:lnSpc>
                <a:spcPct val="100000"/>
              </a:lnSpc>
              <a:spcBef>
                <a:spcPts val="400"/>
              </a:spcBef>
              <a:buNone/>
              <a:defRPr sz="200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11" name="Content Placeholder 3"/>
          <p:cNvSpPr>
            <a:spLocks noGrp="1"/>
          </p:cNvSpPr>
          <p:nvPr>
            <p:ph sz="half" idx="12"/>
          </p:nvPr>
        </p:nvSpPr>
        <p:spPr>
          <a:xfrm>
            <a:off x="4421186" y="3103562"/>
            <a:ext cx="3363914" cy="3170237"/>
          </a:xfrm>
          <a:prstGeom prst="rect">
            <a:avLst/>
          </a:prstGeom>
        </p:spPr>
        <p:txBody>
          <a:bodyPr/>
          <a:lstStyle>
            <a:lvl1pPr marL="285750" indent="-285750">
              <a:lnSpc>
                <a:spcPct val="120000"/>
              </a:lnSpc>
              <a:buClr>
                <a:schemeClr val="accent5"/>
              </a:buClr>
              <a:buSzPct val="150000"/>
              <a:buFont typeface="Arial" charset="0"/>
              <a:buChar char="•"/>
              <a:defRPr sz="1600">
                <a:latin typeface="Arial" charset="0"/>
                <a:ea typeface="Arial" charset="0"/>
                <a:cs typeface="Arial" charset="0"/>
              </a:defRPr>
            </a:lvl1pPr>
            <a:lvl2pPr marL="457200" indent="0">
              <a:lnSpc>
                <a:spcPct val="120000"/>
              </a:lnSpc>
              <a:buNone/>
              <a:defRPr sz="1600">
                <a:latin typeface="Arial" charset="0"/>
                <a:ea typeface="Arial" charset="0"/>
                <a:cs typeface="Arial" charset="0"/>
              </a:defRPr>
            </a:lvl2pPr>
            <a:lvl3pPr marL="914400" indent="0">
              <a:lnSpc>
                <a:spcPct val="120000"/>
              </a:lnSpc>
              <a:buNone/>
              <a:defRPr sz="1600">
                <a:latin typeface="Arial" charset="0"/>
                <a:ea typeface="Arial" charset="0"/>
                <a:cs typeface="Arial" charset="0"/>
              </a:defRPr>
            </a:lvl3pPr>
            <a:lvl4pPr marL="1371600" indent="0">
              <a:lnSpc>
                <a:spcPct val="120000"/>
              </a:lnSpc>
              <a:buNone/>
              <a:defRPr sz="1600">
                <a:latin typeface="Arial" charset="0"/>
                <a:ea typeface="Arial" charset="0"/>
                <a:cs typeface="Arial" charset="0"/>
              </a:defRPr>
            </a:lvl4pPr>
            <a:lvl5pPr marL="1828800" indent="0">
              <a:lnSpc>
                <a:spcPct val="120000"/>
              </a:lnSpc>
              <a:buNone/>
              <a:defRPr sz="1600">
                <a:latin typeface="Arial" charset="0"/>
                <a:ea typeface="Arial" charset="0"/>
                <a:cs typeface="Arial" charset="0"/>
              </a:defRPr>
            </a:lvl5pPr>
          </a:lstStyle>
          <a:p>
            <a:pPr lvl="0"/>
            <a:r>
              <a:rPr lang="en-US" dirty="0"/>
              <a:t>Click to edit Master text styles</a:t>
            </a:r>
          </a:p>
        </p:txBody>
      </p:sp>
      <p:sp>
        <p:nvSpPr>
          <p:cNvPr id="16" name="Content Placeholder 2"/>
          <p:cNvSpPr>
            <a:spLocks noGrp="1"/>
          </p:cNvSpPr>
          <p:nvPr>
            <p:ph sz="half" idx="1"/>
          </p:nvPr>
        </p:nvSpPr>
        <p:spPr>
          <a:xfrm>
            <a:off x="8002583" y="0"/>
            <a:ext cx="4189417" cy="6858000"/>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Tree>
    <p:extLst>
      <p:ext uri="{BB962C8B-B14F-4D97-AF65-F5344CB8AC3E}">
        <p14:creationId xmlns:p14="http://schemas.microsoft.com/office/powerpoint/2010/main" val="842127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text with image 3-column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8200"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11" name="Title 1"/>
          <p:cNvSpPr>
            <a:spLocks noGrp="1"/>
          </p:cNvSpPr>
          <p:nvPr>
            <p:ph type="title" hasCustomPrompt="1"/>
          </p:nvPr>
        </p:nvSpPr>
        <p:spPr>
          <a:xfrm>
            <a:off x="838200" y="568325"/>
            <a:ext cx="98298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 </a:t>
            </a:r>
            <a:br>
              <a:rPr lang="en-US" dirty="0"/>
            </a:br>
            <a:r>
              <a:rPr lang="en-US" dirty="0"/>
              <a:t>or topic title maximum 2 lines</a:t>
            </a:r>
          </a:p>
        </p:txBody>
      </p:sp>
      <p:sp>
        <p:nvSpPr>
          <p:cNvPr id="12" name="Subtitle 2"/>
          <p:cNvSpPr>
            <a:spLocks noGrp="1"/>
          </p:cNvSpPr>
          <p:nvPr>
            <p:ph type="subTitle" idx="10" hasCustomPrompt="1"/>
          </p:nvPr>
        </p:nvSpPr>
        <p:spPr>
          <a:xfrm>
            <a:off x="838200" y="1883570"/>
            <a:ext cx="9829800" cy="834230"/>
          </a:xfrm>
          <a:prstGeom prst="rect">
            <a:avLst/>
          </a:prstGeom>
        </p:spPr>
        <p:txBody>
          <a:bodyPr/>
          <a:lstStyle>
            <a:lvl1pPr marL="0" indent="0" algn="l">
              <a:lnSpc>
                <a:spcPct val="100000"/>
              </a:lnSpc>
              <a:spcBef>
                <a:spcPts val="400"/>
              </a:spcBef>
              <a:buNone/>
              <a:defRPr sz="2000" baseline="0">
                <a:solidFill>
                  <a:srgbClr val="0095A5"/>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maximum 2 lines here</a:t>
            </a:r>
          </a:p>
        </p:txBody>
      </p:sp>
      <p:sp>
        <p:nvSpPr>
          <p:cNvPr id="26" name="Content Placeholder 3"/>
          <p:cNvSpPr>
            <a:spLocks noGrp="1"/>
          </p:cNvSpPr>
          <p:nvPr>
            <p:ph sz="half" idx="16"/>
          </p:nvPr>
        </p:nvSpPr>
        <p:spPr>
          <a:xfrm>
            <a:off x="4421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8" name="Content Placeholder 3"/>
          <p:cNvSpPr>
            <a:spLocks noGrp="1"/>
          </p:cNvSpPr>
          <p:nvPr>
            <p:ph sz="half" idx="18"/>
          </p:nvPr>
        </p:nvSpPr>
        <p:spPr>
          <a:xfrm>
            <a:off x="7977189" y="3111759"/>
            <a:ext cx="3363912" cy="3162042"/>
          </a:xfrm>
          <a:prstGeom prst="rect">
            <a:avLst/>
          </a:prstGeom>
        </p:spPr>
        <p:txBody>
          <a:bodyPr/>
          <a:lstStyle>
            <a:lvl1pPr marL="0" indent="0">
              <a:lnSpc>
                <a:spcPct val="120000"/>
              </a:lnSpc>
              <a:buNone/>
              <a:defRPr sz="1600">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p:txBody>
      </p:sp>
      <p:sp>
        <p:nvSpPr>
          <p:cNvPr id="2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204160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b="-66"/>
          <a:stretch/>
        </p:blipFill>
        <p:spPr>
          <a:xfrm>
            <a:off x="121619" y="0"/>
            <a:ext cx="12080542"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79774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image only_1">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4700"/>
            <a:ext cx="10426700" cy="4151313"/>
          </a:xfrm>
          <a:prstGeom prst="rect">
            <a:avLst/>
          </a:prstGeom>
        </p:spPr>
        <p:txBody>
          <a:bodyPr/>
          <a:lstStyle>
            <a:lvl1pPr>
              <a:defRPr sz="2000">
                <a:solidFill>
                  <a:schemeClr val="tx1"/>
                </a:solidFill>
                <a:latin typeface="Arial" charset="0"/>
                <a:ea typeface="Arial" charset="0"/>
                <a:cs typeface="Arial" charset="0"/>
              </a:defRPr>
            </a:lvl1pPr>
          </a:lstStyle>
          <a:p>
            <a:pPr lvl="0"/>
            <a:r>
              <a:rPr lang="en-US" dirty="0"/>
              <a:t>Insert chart/content here</a:t>
            </a:r>
          </a:p>
        </p:txBody>
      </p:sp>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10" name="Title 1"/>
          <p:cNvSpPr>
            <a:spLocks noGrp="1"/>
          </p:cNvSpPr>
          <p:nvPr>
            <p:ph type="title" hasCustomPrompt="1"/>
          </p:nvPr>
        </p:nvSpPr>
        <p:spPr>
          <a:xfrm>
            <a:off x="838200" y="568325"/>
            <a:ext cx="9564526"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Tree>
    <p:extLst>
      <p:ext uri="{BB962C8B-B14F-4D97-AF65-F5344CB8AC3E}">
        <p14:creationId xmlns:p14="http://schemas.microsoft.com/office/powerpoint/2010/main" val="579349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image only_2">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838200" y="2049228"/>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6" name="Content Placeholder 4"/>
          <p:cNvSpPr>
            <a:spLocks noGrp="1"/>
          </p:cNvSpPr>
          <p:nvPr>
            <p:ph sz="quarter" idx="11" hasCustomPrompt="1"/>
          </p:nvPr>
        </p:nvSpPr>
        <p:spPr>
          <a:xfrm>
            <a:off x="45120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7" name="Content Placeholder 4"/>
          <p:cNvSpPr>
            <a:spLocks noGrp="1"/>
          </p:cNvSpPr>
          <p:nvPr>
            <p:ph sz="quarter" idx="12" hasCustomPrompt="1"/>
          </p:nvPr>
        </p:nvSpPr>
        <p:spPr>
          <a:xfrm>
            <a:off x="8185800" y="2049227"/>
            <a:ext cx="3168000" cy="2040173"/>
          </a:xfrm>
          <a:prstGeom prst="rect">
            <a:avLst/>
          </a:prstGeom>
        </p:spPr>
        <p:txBody>
          <a:bodyPr/>
          <a:lstStyle>
            <a:lvl1pPr>
              <a:defRPr sz="2000">
                <a:solidFill>
                  <a:schemeClr val="tx1"/>
                </a:solidFill>
              </a:defRPr>
            </a:lvl1pPr>
          </a:lstStyle>
          <a:p>
            <a:pPr lvl="0"/>
            <a:r>
              <a:rPr lang="en-US" dirty="0"/>
              <a:t>Click to add content</a:t>
            </a:r>
          </a:p>
        </p:txBody>
      </p:sp>
      <p:sp>
        <p:nvSpPr>
          <p:cNvPr id="11" name="Content Placeholder 4"/>
          <p:cNvSpPr>
            <a:spLocks noGrp="1"/>
          </p:cNvSpPr>
          <p:nvPr>
            <p:ph sz="quarter" idx="13" hasCustomPrompt="1"/>
          </p:nvPr>
        </p:nvSpPr>
        <p:spPr>
          <a:xfrm>
            <a:off x="838200" y="4244740"/>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2" name="Content Placeholder 4"/>
          <p:cNvSpPr>
            <a:spLocks noGrp="1"/>
          </p:cNvSpPr>
          <p:nvPr>
            <p:ph sz="quarter" idx="14" hasCustomPrompt="1"/>
          </p:nvPr>
        </p:nvSpPr>
        <p:spPr>
          <a:xfrm>
            <a:off x="45120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3" name="Content Placeholder 4"/>
          <p:cNvSpPr>
            <a:spLocks noGrp="1"/>
          </p:cNvSpPr>
          <p:nvPr>
            <p:ph sz="quarter" idx="15" hasCustomPrompt="1"/>
          </p:nvPr>
        </p:nvSpPr>
        <p:spPr>
          <a:xfrm>
            <a:off x="8185800" y="4244739"/>
            <a:ext cx="3168000" cy="1889338"/>
          </a:xfrm>
          <a:prstGeom prst="rect">
            <a:avLst/>
          </a:prstGeom>
        </p:spPr>
        <p:txBody>
          <a:bodyPr/>
          <a:lstStyle>
            <a:lvl1pPr>
              <a:defRPr sz="2000">
                <a:solidFill>
                  <a:schemeClr val="tx1"/>
                </a:solidFill>
              </a:defRPr>
            </a:lvl1pPr>
          </a:lstStyle>
          <a:p>
            <a:pPr lvl="0"/>
            <a:r>
              <a:rPr lang="en-US" dirty="0"/>
              <a:t>Click to add content</a:t>
            </a:r>
          </a:p>
        </p:txBody>
      </p:sp>
      <p:sp>
        <p:nvSpPr>
          <p:cNvPr id="15" name="Title 1"/>
          <p:cNvSpPr>
            <a:spLocks noGrp="1"/>
          </p:cNvSpPr>
          <p:nvPr>
            <p:ph type="title" hasCustomPrompt="1"/>
          </p:nvPr>
        </p:nvSpPr>
        <p:spPr>
          <a:xfrm>
            <a:off x="838200" y="568325"/>
            <a:ext cx="9588500" cy="1325563"/>
          </a:xfrm>
          <a:prstGeom prst="rect">
            <a:avLst/>
          </a:prstGeom>
        </p:spPr>
        <p:txBody>
          <a:bodyPr/>
          <a:lstStyle>
            <a:lvl1pPr>
              <a:spcBef>
                <a:spcPts val="800"/>
              </a:spcBef>
              <a:defRPr sz="4100" b="1">
                <a:latin typeface="Arial" charset="0"/>
                <a:ea typeface="Arial" charset="0"/>
                <a:cs typeface="Arial" charset="0"/>
              </a:defRPr>
            </a:lvl1pPr>
          </a:lstStyle>
          <a:p>
            <a:r>
              <a:rPr lang="en-US" dirty="0"/>
              <a:t>Insert slide headline</a:t>
            </a:r>
            <a:br>
              <a:rPr lang="en-US" dirty="0"/>
            </a:br>
            <a:r>
              <a:rPr lang="en-US" dirty="0"/>
              <a:t>or topic title maximum 2 lines</a:t>
            </a:r>
          </a:p>
        </p:txBody>
      </p:sp>
      <p:sp>
        <p:nvSpPr>
          <p:cNvPr id="17"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841238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ganisation chart">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sp>
        <p:nvSpPr>
          <p:cNvPr id="9" name="Title 1"/>
          <p:cNvSpPr>
            <a:spLocks noGrp="1"/>
          </p:cNvSpPr>
          <p:nvPr>
            <p:ph type="title" hasCustomPrompt="1"/>
          </p:nvPr>
        </p:nvSpPr>
        <p:spPr>
          <a:xfrm>
            <a:off x="838199" y="568325"/>
            <a:ext cx="9047887" cy="752475"/>
          </a:xfrm>
          <a:prstGeom prst="rect">
            <a:avLst/>
          </a:prstGeom>
        </p:spPr>
        <p:txBody>
          <a:bodyPr/>
          <a:lstStyle>
            <a:lvl1pPr>
              <a:spcBef>
                <a:spcPts val="800"/>
              </a:spcBef>
              <a:defRPr sz="4100" b="1" spc="0" baseline="0">
                <a:latin typeface="Arial" charset="0"/>
                <a:ea typeface="Arial" charset="0"/>
                <a:cs typeface="Arial" charset="0"/>
              </a:defRPr>
            </a:lvl1pPr>
          </a:lstStyle>
          <a:p>
            <a:r>
              <a:rPr lang="en-US" dirty="0" err="1"/>
              <a:t>Organisation</a:t>
            </a:r>
            <a:r>
              <a:rPr lang="en-US" dirty="0"/>
              <a:t> Chart</a:t>
            </a:r>
          </a:p>
        </p:txBody>
      </p:sp>
      <p:cxnSp>
        <p:nvCxnSpPr>
          <p:cNvPr id="11" name="Straight Connector 10"/>
          <p:cNvCxnSpPr/>
          <p:nvPr userDrawn="1"/>
        </p:nvCxnSpPr>
        <p:spPr>
          <a:xfrm>
            <a:off x="838200" y="28922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p:cNvSpPr>
            <a:spLocks noGrp="1"/>
          </p:cNvSpPr>
          <p:nvPr>
            <p:ph type="subTitle" idx="10" hasCustomPrompt="1"/>
          </p:nvPr>
        </p:nvSpPr>
        <p:spPr>
          <a:xfrm>
            <a:off x="5379876" y="2348087"/>
            <a:ext cx="1422400" cy="290115"/>
          </a:xfrm>
          <a:prstGeom prst="rect">
            <a:avLst/>
          </a:prstGeom>
        </p:spPr>
        <p:txBody>
          <a:bodyPr/>
          <a:lstStyle>
            <a:lvl1pPr marL="0" indent="0" algn="ctr">
              <a:lnSpc>
                <a:spcPct val="100000"/>
              </a:lnSpc>
              <a:spcBef>
                <a:spcPts val="400"/>
              </a:spcBef>
              <a:buNone/>
              <a:defRPr sz="1400" b="1" i="0">
                <a:solidFill>
                  <a:schemeClr val="tx1">
                    <a:lumMod val="50000"/>
                    <a:lumOff val="50000"/>
                  </a:schemeClr>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4" name="Subtitle 2"/>
          <p:cNvSpPr txBox="1">
            <a:spLocks/>
          </p:cNvSpPr>
          <p:nvPr userDrawn="1"/>
        </p:nvSpPr>
        <p:spPr>
          <a:xfrm>
            <a:off x="5379876" y="2614787"/>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cxnSp>
        <p:nvCxnSpPr>
          <p:cNvPr id="64" name="Straight Connector 63"/>
          <p:cNvCxnSpPr/>
          <p:nvPr userDrawn="1"/>
        </p:nvCxnSpPr>
        <p:spPr>
          <a:xfrm>
            <a:off x="838200" y="4771802"/>
            <a:ext cx="104394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Picture Placeholder 83"/>
          <p:cNvSpPr>
            <a:spLocks noGrp="1"/>
          </p:cNvSpPr>
          <p:nvPr>
            <p:ph type="pic" sz="quarter" idx="24"/>
          </p:nvPr>
        </p:nvSpPr>
        <p:spPr>
          <a:xfrm>
            <a:off x="5608642" y="1356230"/>
            <a:ext cx="964868" cy="964869"/>
          </a:xfrm>
          <a:prstGeom prst="ellipse">
            <a:avLst/>
          </a:prstGeom>
        </p:spPr>
        <p:txBody>
          <a:bodyPr/>
          <a:lstStyle>
            <a:lvl1pPr>
              <a:defRPr sz="1000"/>
            </a:lvl1pPr>
          </a:lstStyle>
          <a:p>
            <a:endParaRPr lang="en-US" dirty="0"/>
          </a:p>
        </p:txBody>
      </p:sp>
      <p:sp>
        <p:nvSpPr>
          <p:cNvPr id="88" name="Subtitle 2"/>
          <p:cNvSpPr txBox="1">
            <a:spLocks/>
          </p:cNvSpPr>
          <p:nvPr userDrawn="1"/>
        </p:nvSpPr>
        <p:spPr>
          <a:xfrm>
            <a:off x="10477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89" name="Subtitle 2"/>
          <p:cNvSpPr txBox="1">
            <a:spLocks/>
          </p:cNvSpPr>
          <p:nvPr userDrawn="1"/>
        </p:nvSpPr>
        <p:spPr>
          <a:xfrm>
            <a:off x="10477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0" name="Picture Placeholder 83"/>
          <p:cNvSpPr>
            <a:spLocks noGrp="1"/>
          </p:cNvSpPr>
          <p:nvPr>
            <p:ph type="pic" sz="quarter" idx="25"/>
          </p:nvPr>
        </p:nvSpPr>
        <p:spPr>
          <a:xfrm>
            <a:off x="1276516" y="3057667"/>
            <a:ext cx="964868" cy="964869"/>
          </a:xfrm>
          <a:prstGeom prst="ellipse">
            <a:avLst/>
          </a:prstGeom>
        </p:spPr>
        <p:txBody>
          <a:bodyPr/>
          <a:lstStyle>
            <a:lvl1pPr>
              <a:defRPr sz="1000"/>
            </a:lvl1pPr>
          </a:lstStyle>
          <a:p>
            <a:endParaRPr lang="en-US" dirty="0"/>
          </a:p>
        </p:txBody>
      </p:sp>
      <p:sp>
        <p:nvSpPr>
          <p:cNvPr id="91" name="Subtitle 2"/>
          <p:cNvSpPr txBox="1">
            <a:spLocks/>
          </p:cNvSpPr>
          <p:nvPr userDrawn="1"/>
        </p:nvSpPr>
        <p:spPr>
          <a:xfrm>
            <a:off x="2800350"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2" name="Subtitle 2"/>
          <p:cNvSpPr txBox="1">
            <a:spLocks/>
          </p:cNvSpPr>
          <p:nvPr userDrawn="1"/>
        </p:nvSpPr>
        <p:spPr>
          <a:xfrm>
            <a:off x="2800350"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3" name="Picture Placeholder 83"/>
          <p:cNvSpPr>
            <a:spLocks noGrp="1"/>
          </p:cNvSpPr>
          <p:nvPr>
            <p:ph type="pic" sz="quarter" idx="26"/>
          </p:nvPr>
        </p:nvSpPr>
        <p:spPr>
          <a:xfrm>
            <a:off x="3029116" y="3057667"/>
            <a:ext cx="964868" cy="964869"/>
          </a:xfrm>
          <a:prstGeom prst="ellipse">
            <a:avLst/>
          </a:prstGeom>
        </p:spPr>
        <p:txBody>
          <a:bodyPr/>
          <a:lstStyle>
            <a:lvl1pPr>
              <a:defRPr sz="1000"/>
            </a:lvl1pPr>
          </a:lstStyle>
          <a:p>
            <a:endParaRPr lang="en-US" dirty="0"/>
          </a:p>
        </p:txBody>
      </p:sp>
      <p:sp>
        <p:nvSpPr>
          <p:cNvPr id="94" name="Subtitle 2"/>
          <p:cNvSpPr txBox="1">
            <a:spLocks/>
          </p:cNvSpPr>
          <p:nvPr userDrawn="1"/>
        </p:nvSpPr>
        <p:spPr>
          <a:xfrm>
            <a:off x="4597566"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5" name="Subtitle 2"/>
          <p:cNvSpPr txBox="1">
            <a:spLocks/>
          </p:cNvSpPr>
          <p:nvPr userDrawn="1"/>
        </p:nvSpPr>
        <p:spPr>
          <a:xfrm>
            <a:off x="4597566"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6" name="Picture Placeholder 83"/>
          <p:cNvSpPr>
            <a:spLocks noGrp="1"/>
          </p:cNvSpPr>
          <p:nvPr>
            <p:ph type="pic" sz="quarter" idx="27"/>
          </p:nvPr>
        </p:nvSpPr>
        <p:spPr>
          <a:xfrm>
            <a:off x="4826332" y="3057667"/>
            <a:ext cx="964868" cy="964869"/>
          </a:xfrm>
          <a:prstGeom prst="ellipse">
            <a:avLst/>
          </a:prstGeom>
        </p:spPr>
        <p:txBody>
          <a:bodyPr/>
          <a:lstStyle>
            <a:lvl1pPr>
              <a:defRPr sz="1000"/>
            </a:lvl1pPr>
          </a:lstStyle>
          <a:p>
            <a:endParaRPr lang="en-US" dirty="0"/>
          </a:p>
        </p:txBody>
      </p:sp>
      <p:sp>
        <p:nvSpPr>
          <p:cNvPr id="97" name="Subtitle 2"/>
          <p:cNvSpPr txBox="1">
            <a:spLocks/>
          </p:cNvSpPr>
          <p:nvPr userDrawn="1"/>
        </p:nvSpPr>
        <p:spPr>
          <a:xfrm>
            <a:off x="6344744"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98" name="Subtitle 2"/>
          <p:cNvSpPr txBox="1">
            <a:spLocks/>
          </p:cNvSpPr>
          <p:nvPr userDrawn="1"/>
        </p:nvSpPr>
        <p:spPr>
          <a:xfrm>
            <a:off x="6344744"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99" name="Picture Placeholder 83"/>
          <p:cNvSpPr>
            <a:spLocks noGrp="1"/>
          </p:cNvSpPr>
          <p:nvPr>
            <p:ph type="pic" sz="quarter" idx="28"/>
          </p:nvPr>
        </p:nvSpPr>
        <p:spPr>
          <a:xfrm>
            <a:off x="6573510" y="3057667"/>
            <a:ext cx="964868" cy="964869"/>
          </a:xfrm>
          <a:prstGeom prst="ellipse">
            <a:avLst/>
          </a:prstGeom>
        </p:spPr>
        <p:txBody>
          <a:bodyPr/>
          <a:lstStyle>
            <a:lvl1pPr>
              <a:defRPr sz="1000"/>
            </a:lvl1pPr>
          </a:lstStyle>
          <a:p>
            <a:endParaRPr lang="en-US" dirty="0"/>
          </a:p>
        </p:txBody>
      </p:sp>
      <p:sp>
        <p:nvSpPr>
          <p:cNvPr id="100" name="Subtitle 2"/>
          <p:cNvSpPr txBox="1">
            <a:spLocks/>
          </p:cNvSpPr>
          <p:nvPr userDrawn="1"/>
        </p:nvSpPr>
        <p:spPr>
          <a:xfrm>
            <a:off x="8047132"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1" name="Subtitle 2"/>
          <p:cNvSpPr txBox="1">
            <a:spLocks/>
          </p:cNvSpPr>
          <p:nvPr userDrawn="1"/>
        </p:nvSpPr>
        <p:spPr>
          <a:xfrm>
            <a:off x="8047132"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2" name="Picture Placeholder 83"/>
          <p:cNvSpPr>
            <a:spLocks noGrp="1"/>
          </p:cNvSpPr>
          <p:nvPr>
            <p:ph type="pic" sz="quarter" idx="29"/>
          </p:nvPr>
        </p:nvSpPr>
        <p:spPr>
          <a:xfrm>
            <a:off x="8275898" y="3057667"/>
            <a:ext cx="964868" cy="964869"/>
          </a:xfrm>
          <a:prstGeom prst="ellipse">
            <a:avLst/>
          </a:prstGeom>
        </p:spPr>
        <p:txBody>
          <a:bodyPr/>
          <a:lstStyle>
            <a:lvl1pPr>
              <a:defRPr sz="1000"/>
            </a:lvl1pPr>
          </a:lstStyle>
          <a:p>
            <a:endParaRPr lang="en-US" dirty="0"/>
          </a:p>
        </p:txBody>
      </p:sp>
      <p:sp>
        <p:nvSpPr>
          <p:cNvPr id="103" name="Subtitle 2"/>
          <p:cNvSpPr txBox="1">
            <a:spLocks/>
          </p:cNvSpPr>
          <p:nvPr userDrawn="1"/>
        </p:nvSpPr>
        <p:spPr>
          <a:xfrm>
            <a:off x="9886087" y="40495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4" name="Subtitle 2"/>
          <p:cNvSpPr txBox="1">
            <a:spLocks/>
          </p:cNvSpPr>
          <p:nvPr userDrawn="1"/>
        </p:nvSpPr>
        <p:spPr>
          <a:xfrm>
            <a:off x="9886087" y="4316224"/>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5" name="Picture Placeholder 83"/>
          <p:cNvSpPr>
            <a:spLocks noGrp="1"/>
          </p:cNvSpPr>
          <p:nvPr>
            <p:ph type="pic" sz="quarter" idx="30"/>
          </p:nvPr>
        </p:nvSpPr>
        <p:spPr>
          <a:xfrm>
            <a:off x="10114853" y="3057667"/>
            <a:ext cx="964868" cy="964869"/>
          </a:xfrm>
          <a:prstGeom prst="ellipse">
            <a:avLst/>
          </a:prstGeom>
        </p:spPr>
        <p:txBody>
          <a:bodyPr/>
          <a:lstStyle>
            <a:lvl1pPr>
              <a:defRPr sz="1000"/>
            </a:lvl1pPr>
          </a:lstStyle>
          <a:p>
            <a:endParaRPr lang="en-US" dirty="0"/>
          </a:p>
        </p:txBody>
      </p:sp>
      <p:sp>
        <p:nvSpPr>
          <p:cNvPr id="106" name="Subtitle 2"/>
          <p:cNvSpPr txBox="1">
            <a:spLocks/>
          </p:cNvSpPr>
          <p:nvPr userDrawn="1"/>
        </p:nvSpPr>
        <p:spPr>
          <a:xfrm>
            <a:off x="10477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07" name="Subtitle 2"/>
          <p:cNvSpPr txBox="1">
            <a:spLocks/>
          </p:cNvSpPr>
          <p:nvPr userDrawn="1"/>
        </p:nvSpPr>
        <p:spPr>
          <a:xfrm>
            <a:off x="10477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08" name="Picture Placeholder 83"/>
          <p:cNvSpPr>
            <a:spLocks noGrp="1"/>
          </p:cNvSpPr>
          <p:nvPr>
            <p:ph type="pic" sz="quarter" idx="31"/>
          </p:nvPr>
        </p:nvSpPr>
        <p:spPr>
          <a:xfrm>
            <a:off x="1276516" y="4984268"/>
            <a:ext cx="964868" cy="964869"/>
          </a:xfrm>
          <a:prstGeom prst="ellipse">
            <a:avLst/>
          </a:prstGeom>
        </p:spPr>
        <p:txBody>
          <a:bodyPr/>
          <a:lstStyle>
            <a:lvl1pPr>
              <a:defRPr sz="1000"/>
            </a:lvl1pPr>
          </a:lstStyle>
          <a:p>
            <a:endParaRPr lang="en-US" dirty="0"/>
          </a:p>
        </p:txBody>
      </p:sp>
      <p:sp>
        <p:nvSpPr>
          <p:cNvPr id="109" name="Subtitle 2"/>
          <p:cNvSpPr txBox="1">
            <a:spLocks/>
          </p:cNvSpPr>
          <p:nvPr userDrawn="1"/>
        </p:nvSpPr>
        <p:spPr>
          <a:xfrm>
            <a:off x="2800350"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0" name="Subtitle 2"/>
          <p:cNvSpPr txBox="1">
            <a:spLocks/>
          </p:cNvSpPr>
          <p:nvPr userDrawn="1"/>
        </p:nvSpPr>
        <p:spPr>
          <a:xfrm>
            <a:off x="2800350"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1" name="Picture Placeholder 83"/>
          <p:cNvSpPr>
            <a:spLocks noGrp="1"/>
          </p:cNvSpPr>
          <p:nvPr>
            <p:ph type="pic" sz="quarter" idx="32"/>
          </p:nvPr>
        </p:nvSpPr>
        <p:spPr>
          <a:xfrm>
            <a:off x="3029116" y="4984268"/>
            <a:ext cx="964868" cy="964869"/>
          </a:xfrm>
          <a:prstGeom prst="ellipse">
            <a:avLst/>
          </a:prstGeom>
        </p:spPr>
        <p:txBody>
          <a:bodyPr/>
          <a:lstStyle>
            <a:lvl1pPr>
              <a:defRPr sz="1000"/>
            </a:lvl1pPr>
          </a:lstStyle>
          <a:p>
            <a:endParaRPr lang="en-US" dirty="0"/>
          </a:p>
        </p:txBody>
      </p:sp>
      <p:sp>
        <p:nvSpPr>
          <p:cNvPr id="112" name="Subtitle 2"/>
          <p:cNvSpPr txBox="1">
            <a:spLocks/>
          </p:cNvSpPr>
          <p:nvPr userDrawn="1"/>
        </p:nvSpPr>
        <p:spPr>
          <a:xfrm>
            <a:off x="4597566"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3" name="Subtitle 2"/>
          <p:cNvSpPr txBox="1">
            <a:spLocks/>
          </p:cNvSpPr>
          <p:nvPr userDrawn="1"/>
        </p:nvSpPr>
        <p:spPr>
          <a:xfrm>
            <a:off x="4597566"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4" name="Picture Placeholder 83"/>
          <p:cNvSpPr>
            <a:spLocks noGrp="1"/>
          </p:cNvSpPr>
          <p:nvPr>
            <p:ph type="pic" sz="quarter" idx="33"/>
          </p:nvPr>
        </p:nvSpPr>
        <p:spPr>
          <a:xfrm>
            <a:off x="4826332" y="4984268"/>
            <a:ext cx="964868" cy="964869"/>
          </a:xfrm>
          <a:prstGeom prst="ellipse">
            <a:avLst/>
          </a:prstGeom>
        </p:spPr>
        <p:txBody>
          <a:bodyPr/>
          <a:lstStyle>
            <a:lvl1pPr>
              <a:defRPr sz="1000"/>
            </a:lvl1pPr>
          </a:lstStyle>
          <a:p>
            <a:endParaRPr lang="en-US" dirty="0"/>
          </a:p>
        </p:txBody>
      </p:sp>
      <p:sp>
        <p:nvSpPr>
          <p:cNvPr id="115" name="Subtitle 2"/>
          <p:cNvSpPr txBox="1">
            <a:spLocks/>
          </p:cNvSpPr>
          <p:nvPr userDrawn="1"/>
        </p:nvSpPr>
        <p:spPr>
          <a:xfrm>
            <a:off x="6344744"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6" name="Subtitle 2"/>
          <p:cNvSpPr txBox="1">
            <a:spLocks/>
          </p:cNvSpPr>
          <p:nvPr userDrawn="1"/>
        </p:nvSpPr>
        <p:spPr>
          <a:xfrm>
            <a:off x="6344744"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17" name="Picture Placeholder 83"/>
          <p:cNvSpPr>
            <a:spLocks noGrp="1"/>
          </p:cNvSpPr>
          <p:nvPr>
            <p:ph type="pic" sz="quarter" idx="34"/>
          </p:nvPr>
        </p:nvSpPr>
        <p:spPr>
          <a:xfrm>
            <a:off x="6573510" y="4984268"/>
            <a:ext cx="964868" cy="964869"/>
          </a:xfrm>
          <a:prstGeom prst="ellipse">
            <a:avLst/>
          </a:prstGeom>
        </p:spPr>
        <p:txBody>
          <a:bodyPr/>
          <a:lstStyle>
            <a:lvl1pPr>
              <a:defRPr sz="1000"/>
            </a:lvl1pPr>
          </a:lstStyle>
          <a:p>
            <a:endParaRPr lang="en-US" dirty="0"/>
          </a:p>
        </p:txBody>
      </p:sp>
      <p:sp>
        <p:nvSpPr>
          <p:cNvPr id="118" name="Subtitle 2"/>
          <p:cNvSpPr txBox="1">
            <a:spLocks/>
          </p:cNvSpPr>
          <p:nvPr userDrawn="1"/>
        </p:nvSpPr>
        <p:spPr>
          <a:xfrm>
            <a:off x="8047132"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19" name="Subtitle 2"/>
          <p:cNvSpPr txBox="1">
            <a:spLocks/>
          </p:cNvSpPr>
          <p:nvPr userDrawn="1"/>
        </p:nvSpPr>
        <p:spPr>
          <a:xfrm>
            <a:off x="8047132"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0" name="Picture Placeholder 83"/>
          <p:cNvSpPr>
            <a:spLocks noGrp="1"/>
          </p:cNvSpPr>
          <p:nvPr>
            <p:ph type="pic" sz="quarter" idx="35"/>
          </p:nvPr>
        </p:nvSpPr>
        <p:spPr>
          <a:xfrm>
            <a:off x="8275898" y="4984268"/>
            <a:ext cx="964868" cy="964869"/>
          </a:xfrm>
          <a:prstGeom prst="ellipse">
            <a:avLst/>
          </a:prstGeom>
        </p:spPr>
        <p:txBody>
          <a:bodyPr/>
          <a:lstStyle>
            <a:lvl1pPr>
              <a:defRPr sz="1000"/>
            </a:lvl1pPr>
          </a:lstStyle>
          <a:p>
            <a:endParaRPr lang="en-US" dirty="0"/>
          </a:p>
        </p:txBody>
      </p:sp>
      <p:sp>
        <p:nvSpPr>
          <p:cNvPr id="121" name="Subtitle 2"/>
          <p:cNvSpPr txBox="1">
            <a:spLocks/>
          </p:cNvSpPr>
          <p:nvPr userDrawn="1"/>
        </p:nvSpPr>
        <p:spPr>
          <a:xfrm>
            <a:off x="9886087" y="59761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a:t>Name</a:t>
            </a:r>
            <a:endParaRPr lang="en-US" dirty="0"/>
          </a:p>
        </p:txBody>
      </p:sp>
      <p:sp>
        <p:nvSpPr>
          <p:cNvPr id="122" name="Subtitle 2"/>
          <p:cNvSpPr txBox="1">
            <a:spLocks/>
          </p:cNvSpPr>
          <p:nvPr userDrawn="1"/>
        </p:nvSpPr>
        <p:spPr>
          <a:xfrm>
            <a:off x="9886087" y="6242825"/>
            <a:ext cx="1422400" cy="290115"/>
          </a:xfrm>
          <a:prstGeom prst="rect">
            <a:avLst/>
          </a:prstGeom>
        </p:spPr>
        <p:txBody>
          <a:bodyPr/>
          <a:lstStyle>
            <a:lvl1pPr marL="0" indent="0" algn="ctr" defTabSz="914400" rtl="0" eaLnBrk="1" latinLnBrk="0" hangingPunct="1">
              <a:lnSpc>
                <a:spcPct val="100000"/>
              </a:lnSpc>
              <a:spcBef>
                <a:spcPts val="400"/>
              </a:spcBef>
              <a:buFont typeface="Arial"/>
              <a:buNone/>
              <a:defRPr sz="1400" b="1" i="0" kern="1200">
                <a:solidFill>
                  <a:schemeClr val="tx1">
                    <a:lumMod val="50000"/>
                    <a:lumOff val="50000"/>
                  </a:schemeClr>
                </a:solidFill>
                <a:latin typeface="Arial" charset="0"/>
                <a:ea typeface="Arial" charset="0"/>
                <a:cs typeface="Arial"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b="0" i="1" dirty="0">
                <a:latin typeface="Arial" charset="0"/>
                <a:ea typeface="Arial" charset="0"/>
                <a:cs typeface="Arial" charset="0"/>
              </a:rPr>
              <a:t>Title here</a:t>
            </a:r>
          </a:p>
        </p:txBody>
      </p:sp>
      <p:sp>
        <p:nvSpPr>
          <p:cNvPr id="123" name="Picture Placeholder 83"/>
          <p:cNvSpPr>
            <a:spLocks noGrp="1"/>
          </p:cNvSpPr>
          <p:nvPr>
            <p:ph type="pic" sz="quarter" idx="36"/>
          </p:nvPr>
        </p:nvSpPr>
        <p:spPr>
          <a:xfrm>
            <a:off x="10114853" y="4984268"/>
            <a:ext cx="964868" cy="964869"/>
          </a:xfrm>
          <a:prstGeom prst="ellipse">
            <a:avLst/>
          </a:prstGeom>
        </p:spPr>
        <p:txBody>
          <a:bodyPr/>
          <a:lstStyle>
            <a:lvl1pPr>
              <a:defRPr sz="1000"/>
            </a:lvl1pPr>
          </a:lstStyle>
          <a:p>
            <a:endParaRPr lang="en-US" dirty="0"/>
          </a:p>
        </p:txBody>
      </p:sp>
    </p:spTree>
    <p:extLst>
      <p:ext uri="{BB962C8B-B14F-4D97-AF65-F5344CB8AC3E}">
        <p14:creationId xmlns:p14="http://schemas.microsoft.com/office/powerpoint/2010/main" val="39313312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 Discover">
    <p:spTree>
      <p:nvGrpSpPr>
        <p:cNvPr id="1" name=""/>
        <p:cNvGrpSpPr/>
        <p:nvPr/>
      </p:nvGrpSpPr>
      <p:grpSpPr>
        <a:xfrm>
          <a:off x="0" y="0"/>
          <a:ext cx="0" cy="0"/>
          <a:chOff x="0" y="0"/>
          <a:chExt cx="0" cy="0"/>
        </a:xfrm>
      </p:grpSpPr>
      <p:sp>
        <p:nvSpPr>
          <p:cNvPr id="11" name="Freeform 10"/>
          <p:cNvSpPr/>
          <p:nvPr userDrawn="1"/>
        </p:nvSpPr>
        <p:spPr>
          <a:xfrm>
            <a:off x="4924615" y="0"/>
            <a:ext cx="7267385" cy="3350015"/>
          </a:xfrm>
          <a:custGeom>
            <a:avLst/>
            <a:gdLst>
              <a:gd name="connsiteX0" fmla="*/ 0 w 7267385"/>
              <a:gd name="connsiteY0" fmla="*/ 0 h 3350015"/>
              <a:gd name="connsiteX1" fmla="*/ 7267385 w 7267385"/>
              <a:gd name="connsiteY1" fmla="*/ 0 h 3350015"/>
              <a:gd name="connsiteX2" fmla="*/ 7267385 w 7267385"/>
              <a:gd name="connsiteY2" fmla="*/ 3246596 h 3350015"/>
              <a:gd name="connsiteX3" fmla="*/ 6979545 w 7267385"/>
              <a:gd name="connsiteY3" fmla="*/ 3292411 h 3350015"/>
              <a:gd name="connsiteX4" fmla="*/ 6066384 w 7267385"/>
              <a:gd name="connsiteY4" fmla="*/ 3350015 h 3350015"/>
              <a:gd name="connsiteX5" fmla="*/ 121133 w 7267385"/>
              <a:gd name="connsiteY5" fmla="*/ 188950 h 335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7385" h="3350015">
                <a:moveTo>
                  <a:pt x="0" y="0"/>
                </a:moveTo>
                <a:lnTo>
                  <a:pt x="7267385" y="0"/>
                </a:lnTo>
                <a:lnTo>
                  <a:pt x="7267385" y="3246596"/>
                </a:lnTo>
                <a:lnTo>
                  <a:pt x="6979545" y="3292411"/>
                </a:lnTo>
                <a:cubicBezTo>
                  <a:pt x="6680516" y="3330423"/>
                  <a:pt x="6375738" y="3350015"/>
                  <a:pt x="6066384" y="3350015"/>
                </a:cubicBezTo>
                <a:cubicBezTo>
                  <a:pt x="3591552" y="3350015"/>
                  <a:pt x="1409586" y="2096110"/>
                  <a:pt x="121133" y="18895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itle 13"/>
          <p:cNvSpPr>
            <a:spLocks noGrp="1"/>
          </p:cNvSpPr>
          <p:nvPr>
            <p:ph type="title" hasCustomPrompt="1"/>
          </p:nvPr>
        </p:nvSpPr>
        <p:spPr>
          <a:xfrm>
            <a:off x="7134889" y="517113"/>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13" name="Text Placeholder 20"/>
          <p:cNvSpPr>
            <a:spLocks noGrp="1"/>
          </p:cNvSpPr>
          <p:nvPr>
            <p:ph type="body" sz="quarter" idx="10" hasCustomPrompt="1"/>
          </p:nvPr>
        </p:nvSpPr>
        <p:spPr>
          <a:xfrm>
            <a:off x="7164919" y="1527996"/>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sp>
        <p:nvSpPr>
          <p:cNvPr id="15" name="Picture Placeholder 14"/>
          <p:cNvSpPr>
            <a:spLocks noGrp="1"/>
          </p:cNvSpPr>
          <p:nvPr>
            <p:ph type="pic" sz="quarter" idx="11"/>
          </p:nvPr>
        </p:nvSpPr>
        <p:spPr>
          <a:xfrm>
            <a:off x="0" y="0"/>
            <a:ext cx="12192000" cy="6858000"/>
          </a:xfrm>
          <a:custGeom>
            <a:avLst/>
            <a:gdLst>
              <a:gd name="connsiteX0" fmla="*/ 11505059 w 12192000"/>
              <a:gd name="connsiteY0" fmla="*/ 6515232 h 6858000"/>
              <a:gd name="connsiteX1" fmla="*/ 11513568 w 12192000"/>
              <a:gd name="connsiteY1" fmla="*/ 6516095 h 6858000"/>
              <a:gd name="connsiteX2" fmla="*/ 11519868 w 12192000"/>
              <a:gd name="connsiteY2" fmla="*/ 6518063 h 6858000"/>
              <a:gd name="connsiteX3" fmla="*/ 11519868 w 12192000"/>
              <a:gd name="connsiteY3" fmla="*/ 6580029 h 6858000"/>
              <a:gd name="connsiteX4" fmla="*/ 11519868 w 12192000"/>
              <a:gd name="connsiteY4" fmla="*/ 6597384 h 6858000"/>
              <a:gd name="connsiteX5" fmla="*/ 11502326 w 12192000"/>
              <a:gd name="connsiteY5" fmla="*/ 6601233 h 6858000"/>
              <a:gd name="connsiteX6" fmla="*/ 11462445 w 12192000"/>
              <a:gd name="connsiteY6" fmla="*/ 6551446 h 6858000"/>
              <a:gd name="connsiteX7" fmla="*/ 11505059 w 12192000"/>
              <a:gd name="connsiteY7" fmla="*/ 6515232 h 6858000"/>
              <a:gd name="connsiteX8" fmla="*/ 11760335 w 12192000"/>
              <a:gd name="connsiteY8" fmla="*/ 6512578 h 6858000"/>
              <a:gd name="connsiteX9" fmla="*/ 11787426 w 12192000"/>
              <a:gd name="connsiteY9" fmla="*/ 6543217 h 6858000"/>
              <a:gd name="connsiteX10" fmla="*/ 11729511 w 12192000"/>
              <a:gd name="connsiteY10" fmla="*/ 6542950 h 6858000"/>
              <a:gd name="connsiteX11" fmla="*/ 11760335 w 12192000"/>
              <a:gd name="connsiteY11" fmla="*/ 6512578 h 6858000"/>
              <a:gd name="connsiteX12" fmla="*/ 11198706 w 12192000"/>
              <a:gd name="connsiteY12" fmla="*/ 6483274 h 6858000"/>
              <a:gd name="connsiteX13" fmla="*/ 11191347 w 12192000"/>
              <a:gd name="connsiteY13" fmla="*/ 6490633 h 6858000"/>
              <a:gd name="connsiteX14" fmla="*/ 11191347 w 12192000"/>
              <a:gd name="connsiteY14" fmla="*/ 6630443 h 6858000"/>
              <a:gd name="connsiteX15" fmla="*/ 11198706 w 12192000"/>
              <a:gd name="connsiteY15" fmla="*/ 6637802 h 6858000"/>
              <a:gd name="connsiteX16" fmla="*/ 11228139 w 12192000"/>
              <a:gd name="connsiteY16" fmla="*/ 6637802 h 6858000"/>
              <a:gd name="connsiteX17" fmla="*/ 11235498 w 12192000"/>
              <a:gd name="connsiteY17" fmla="*/ 6630443 h 6858000"/>
              <a:gd name="connsiteX18" fmla="*/ 11235498 w 12192000"/>
              <a:gd name="connsiteY18" fmla="*/ 6490633 h 6858000"/>
              <a:gd name="connsiteX19" fmla="*/ 11228139 w 12192000"/>
              <a:gd name="connsiteY19" fmla="*/ 6483274 h 6858000"/>
              <a:gd name="connsiteX20" fmla="*/ 11506033 w 12192000"/>
              <a:gd name="connsiteY20" fmla="*/ 6480115 h 6858000"/>
              <a:gd name="connsiteX21" fmla="*/ 11418083 w 12192000"/>
              <a:gd name="connsiteY21" fmla="*/ 6563456 h 6858000"/>
              <a:gd name="connsiteX22" fmla="*/ 11519868 w 12192000"/>
              <a:gd name="connsiteY22" fmla="*/ 6631297 h 6858000"/>
              <a:gd name="connsiteX23" fmla="*/ 11519860 w 12192000"/>
              <a:gd name="connsiteY23" fmla="*/ 6642525 h 6858000"/>
              <a:gd name="connsiteX24" fmla="*/ 11491243 w 12192000"/>
              <a:gd name="connsiteY24" fmla="*/ 6673142 h 6858000"/>
              <a:gd name="connsiteX25" fmla="*/ 11448177 w 12192000"/>
              <a:gd name="connsiteY25" fmla="*/ 6661488 h 6858000"/>
              <a:gd name="connsiteX26" fmla="*/ 11435771 w 12192000"/>
              <a:gd name="connsiteY26" fmla="*/ 6663373 h 6858000"/>
              <a:gd name="connsiteX27" fmla="*/ 11425693 w 12192000"/>
              <a:gd name="connsiteY27" fmla="*/ 6678417 h 6858000"/>
              <a:gd name="connsiteX28" fmla="*/ 11426177 w 12192000"/>
              <a:gd name="connsiteY28" fmla="*/ 6690304 h 6858000"/>
              <a:gd name="connsiteX29" fmla="*/ 11492163 w 12192000"/>
              <a:gd name="connsiteY29" fmla="*/ 6710889 h 6858000"/>
              <a:gd name="connsiteX30" fmla="*/ 11565753 w 12192000"/>
              <a:gd name="connsiteY30" fmla="*/ 6627617 h 6858000"/>
              <a:gd name="connsiteX31" fmla="*/ 11565816 w 12192000"/>
              <a:gd name="connsiteY31" fmla="*/ 6595302 h 6858000"/>
              <a:gd name="connsiteX32" fmla="*/ 11565816 w 12192000"/>
              <a:gd name="connsiteY32" fmla="*/ 6580029 h 6858000"/>
              <a:gd name="connsiteX33" fmla="*/ 11565816 w 12192000"/>
              <a:gd name="connsiteY33" fmla="*/ 6497753 h 6858000"/>
              <a:gd name="connsiteX34" fmla="*/ 11506033 w 12192000"/>
              <a:gd name="connsiteY34" fmla="*/ 6480115 h 6858000"/>
              <a:gd name="connsiteX35" fmla="*/ 11347210 w 12192000"/>
              <a:gd name="connsiteY35" fmla="*/ 6479027 h 6858000"/>
              <a:gd name="connsiteX36" fmla="*/ 11306698 w 12192000"/>
              <a:gd name="connsiteY36" fmla="*/ 6494113 h 6858000"/>
              <a:gd name="connsiteX37" fmla="*/ 11306698 w 12192000"/>
              <a:gd name="connsiteY37" fmla="*/ 6491191 h 6858000"/>
              <a:gd name="connsiteX38" fmla="*/ 11299367 w 12192000"/>
              <a:gd name="connsiteY38" fmla="*/ 6483860 h 6858000"/>
              <a:gd name="connsiteX39" fmla="*/ 11270045 w 12192000"/>
              <a:gd name="connsiteY39" fmla="*/ 6483860 h 6858000"/>
              <a:gd name="connsiteX40" fmla="*/ 11262715 w 12192000"/>
              <a:gd name="connsiteY40" fmla="*/ 6491191 h 6858000"/>
              <a:gd name="connsiteX41" fmla="*/ 11262715 w 12192000"/>
              <a:gd name="connsiteY41" fmla="*/ 6630471 h 6858000"/>
              <a:gd name="connsiteX42" fmla="*/ 11270045 w 12192000"/>
              <a:gd name="connsiteY42" fmla="*/ 6637801 h 6858000"/>
              <a:gd name="connsiteX43" fmla="*/ 11299367 w 12192000"/>
              <a:gd name="connsiteY43" fmla="*/ 6637801 h 6858000"/>
              <a:gd name="connsiteX44" fmla="*/ 11306698 w 12192000"/>
              <a:gd name="connsiteY44" fmla="*/ 6630471 h 6858000"/>
              <a:gd name="connsiteX45" fmla="*/ 11306698 w 12192000"/>
              <a:gd name="connsiteY45" fmla="*/ 6528422 h 6858000"/>
              <a:gd name="connsiteX46" fmla="*/ 11354574 w 12192000"/>
              <a:gd name="connsiteY46" fmla="*/ 6538030 h 6858000"/>
              <a:gd name="connsiteX47" fmla="*/ 11354574 w 12192000"/>
              <a:gd name="connsiteY47" fmla="*/ 6630381 h 6858000"/>
              <a:gd name="connsiteX48" fmla="*/ 11361994 w 12192000"/>
              <a:gd name="connsiteY48" fmla="*/ 6637801 h 6858000"/>
              <a:gd name="connsiteX49" fmla="*/ 11391675 w 12192000"/>
              <a:gd name="connsiteY49" fmla="*/ 6637801 h 6858000"/>
              <a:gd name="connsiteX50" fmla="*/ 11399095 w 12192000"/>
              <a:gd name="connsiteY50" fmla="*/ 6630381 h 6858000"/>
              <a:gd name="connsiteX51" fmla="*/ 11399095 w 12192000"/>
              <a:gd name="connsiteY51" fmla="*/ 6535957 h 6858000"/>
              <a:gd name="connsiteX52" fmla="*/ 11347210 w 12192000"/>
              <a:gd name="connsiteY52" fmla="*/ 6479027 h 6858000"/>
              <a:gd name="connsiteX53" fmla="*/ 11767281 w 12192000"/>
              <a:gd name="connsiteY53" fmla="*/ 6478688 h 6858000"/>
              <a:gd name="connsiteX54" fmla="*/ 11756632 w 12192000"/>
              <a:gd name="connsiteY54" fmla="*/ 6478732 h 6858000"/>
              <a:gd name="connsiteX55" fmla="*/ 11684507 w 12192000"/>
              <a:gd name="connsiteY55" fmla="*/ 6562075 h 6858000"/>
              <a:gd name="connsiteX56" fmla="*/ 11816215 w 12192000"/>
              <a:gd name="connsiteY56" fmla="*/ 6629192 h 6858000"/>
              <a:gd name="connsiteX57" fmla="*/ 11819498 w 12192000"/>
              <a:gd name="connsiteY57" fmla="*/ 6618634 h 6858000"/>
              <a:gd name="connsiteX58" fmla="*/ 11809676 w 12192000"/>
              <a:gd name="connsiteY58" fmla="*/ 6601542 h 6858000"/>
              <a:gd name="connsiteX59" fmla="*/ 11801416 w 12192000"/>
              <a:gd name="connsiteY59" fmla="*/ 6598794 h 6858000"/>
              <a:gd name="connsiteX60" fmla="*/ 11728754 w 12192000"/>
              <a:gd name="connsiteY60" fmla="*/ 6574663 h 6858000"/>
              <a:gd name="connsiteX61" fmla="*/ 11828926 w 12192000"/>
              <a:gd name="connsiteY61" fmla="*/ 6574664 h 6858000"/>
              <a:gd name="connsiteX62" fmla="*/ 11829482 w 12192000"/>
              <a:gd name="connsiteY62" fmla="*/ 6570521 h 6858000"/>
              <a:gd name="connsiteX63" fmla="*/ 11767281 w 12192000"/>
              <a:gd name="connsiteY63" fmla="*/ 6478688 h 6858000"/>
              <a:gd name="connsiteX64" fmla="*/ 11853605 w 12192000"/>
              <a:gd name="connsiteY64" fmla="*/ 6437494 h 6858000"/>
              <a:gd name="connsiteX65" fmla="*/ 11846246 w 12192000"/>
              <a:gd name="connsiteY65" fmla="*/ 6444852 h 6858000"/>
              <a:gd name="connsiteX66" fmla="*/ 11846246 w 12192000"/>
              <a:gd name="connsiteY66" fmla="*/ 6630443 h 6858000"/>
              <a:gd name="connsiteX67" fmla="*/ 11853605 w 12192000"/>
              <a:gd name="connsiteY67" fmla="*/ 6637801 h 6858000"/>
              <a:gd name="connsiteX68" fmla="*/ 11883038 w 12192000"/>
              <a:gd name="connsiteY68" fmla="*/ 6637801 h 6858000"/>
              <a:gd name="connsiteX69" fmla="*/ 11890397 w 12192000"/>
              <a:gd name="connsiteY69" fmla="*/ 6630443 h 6858000"/>
              <a:gd name="connsiteX70" fmla="*/ 11890397 w 12192000"/>
              <a:gd name="connsiteY70" fmla="*/ 6444852 h 6858000"/>
              <a:gd name="connsiteX71" fmla="*/ 11883038 w 12192000"/>
              <a:gd name="connsiteY71" fmla="*/ 6437494 h 6858000"/>
              <a:gd name="connsiteX72" fmla="*/ 11597495 w 12192000"/>
              <a:gd name="connsiteY72" fmla="*/ 6434119 h 6858000"/>
              <a:gd name="connsiteX73" fmla="*/ 11590031 w 12192000"/>
              <a:gd name="connsiteY73" fmla="*/ 6441623 h 6858000"/>
              <a:gd name="connsiteX74" fmla="*/ 11589535 w 12192000"/>
              <a:gd name="connsiteY74" fmla="*/ 6596938 h 6858000"/>
              <a:gd name="connsiteX75" fmla="*/ 11678981 w 12192000"/>
              <a:gd name="connsiteY75" fmla="*/ 6636985 h 6858000"/>
              <a:gd name="connsiteX76" fmla="*/ 11682222 w 12192000"/>
              <a:gd name="connsiteY76" fmla="*/ 6624228 h 6858000"/>
              <a:gd name="connsiteX77" fmla="*/ 11675930 w 12192000"/>
              <a:gd name="connsiteY77" fmla="*/ 6607741 h 6858000"/>
              <a:gd name="connsiteX78" fmla="*/ 11668485 w 12192000"/>
              <a:gd name="connsiteY78" fmla="*/ 6603812 h 6858000"/>
              <a:gd name="connsiteX79" fmla="*/ 11634816 w 12192000"/>
              <a:gd name="connsiteY79" fmla="*/ 6587442 h 6858000"/>
              <a:gd name="connsiteX80" fmla="*/ 11634816 w 12192000"/>
              <a:gd name="connsiteY80" fmla="*/ 6520823 h 6858000"/>
              <a:gd name="connsiteX81" fmla="*/ 11677947 w 12192000"/>
              <a:gd name="connsiteY81" fmla="*/ 6520823 h 6858000"/>
              <a:gd name="connsiteX82" fmla="*/ 11684454 w 12192000"/>
              <a:gd name="connsiteY82" fmla="*/ 6514283 h 6858000"/>
              <a:gd name="connsiteX83" fmla="*/ 11684454 w 12192000"/>
              <a:gd name="connsiteY83" fmla="*/ 6488122 h 6858000"/>
              <a:gd name="connsiteX84" fmla="*/ 11677947 w 12192000"/>
              <a:gd name="connsiteY84" fmla="*/ 6481581 h 6858000"/>
              <a:gd name="connsiteX85" fmla="*/ 11634816 w 12192000"/>
              <a:gd name="connsiteY85" fmla="*/ 6481581 h 6858000"/>
              <a:gd name="connsiteX86" fmla="*/ 11634816 w 12192000"/>
              <a:gd name="connsiteY86" fmla="*/ 6441623 h 6858000"/>
              <a:gd name="connsiteX87" fmla="*/ 11627352 w 12192000"/>
              <a:gd name="connsiteY87" fmla="*/ 6434119 h 6858000"/>
              <a:gd name="connsiteX88" fmla="*/ 11104356 w 12192000"/>
              <a:gd name="connsiteY88" fmla="*/ 6424529 h 6858000"/>
              <a:gd name="connsiteX89" fmla="*/ 11064963 w 12192000"/>
              <a:gd name="connsiteY89" fmla="*/ 6538562 h 6858000"/>
              <a:gd name="connsiteX90" fmla="*/ 11126428 w 12192000"/>
              <a:gd name="connsiteY90" fmla="*/ 6583875 h 6858000"/>
              <a:gd name="connsiteX91" fmla="*/ 11096715 w 12192000"/>
              <a:gd name="connsiteY91" fmla="*/ 6604128 h 6858000"/>
              <a:gd name="connsiteX92" fmla="*/ 11051893 w 12192000"/>
              <a:gd name="connsiteY92" fmla="*/ 6590356 h 6858000"/>
              <a:gd name="connsiteX93" fmla="*/ 11042600 w 12192000"/>
              <a:gd name="connsiteY93" fmla="*/ 6593498 h 6858000"/>
              <a:gd name="connsiteX94" fmla="*/ 11030931 w 12192000"/>
              <a:gd name="connsiteY94" fmla="*/ 6610997 h 6858000"/>
              <a:gd name="connsiteX95" fmla="*/ 11032111 w 12192000"/>
              <a:gd name="connsiteY95" fmla="*/ 6624182 h 6858000"/>
              <a:gd name="connsiteX96" fmla="*/ 11098058 w 12192000"/>
              <a:gd name="connsiteY96" fmla="*/ 6644570 h 6858000"/>
              <a:gd name="connsiteX97" fmla="*/ 11174087 w 12192000"/>
              <a:gd name="connsiteY97" fmla="*/ 6582238 h 6858000"/>
              <a:gd name="connsiteX98" fmla="*/ 11112294 w 12192000"/>
              <a:gd name="connsiteY98" fmla="*/ 6508510 h 6858000"/>
              <a:gd name="connsiteX99" fmla="*/ 11078904 w 12192000"/>
              <a:gd name="connsiteY99" fmla="*/ 6481467 h 6858000"/>
              <a:gd name="connsiteX100" fmla="*/ 11144717 w 12192000"/>
              <a:gd name="connsiteY100" fmla="*/ 6474427 h 6858000"/>
              <a:gd name="connsiteX101" fmla="*/ 11155762 w 12192000"/>
              <a:gd name="connsiteY101" fmla="*/ 6472942 h 6858000"/>
              <a:gd name="connsiteX102" fmla="*/ 11167225 w 12192000"/>
              <a:gd name="connsiteY102" fmla="*/ 6457237 h 6858000"/>
              <a:gd name="connsiteX103" fmla="*/ 11168093 w 12192000"/>
              <a:gd name="connsiteY103" fmla="*/ 6444269 h 6858000"/>
              <a:gd name="connsiteX104" fmla="*/ 11104356 w 12192000"/>
              <a:gd name="connsiteY104" fmla="*/ 6424529 h 6858000"/>
              <a:gd name="connsiteX105" fmla="*/ 11213550 w 12192000"/>
              <a:gd name="connsiteY105" fmla="*/ 6367135 h 6858000"/>
              <a:gd name="connsiteX106" fmla="*/ 11185076 w 12192000"/>
              <a:gd name="connsiteY106" fmla="*/ 6395609 h 6858000"/>
              <a:gd name="connsiteX107" fmla="*/ 11213550 w 12192000"/>
              <a:gd name="connsiteY107" fmla="*/ 6424084 h 6858000"/>
              <a:gd name="connsiteX108" fmla="*/ 11242025 w 12192000"/>
              <a:gd name="connsiteY108" fmla="*/ 6395609 h 6858000"/>
              <a:gd name="connsiteX109" fmla="*/ 11213550 w 12192000"/>
              <a:gd name="connsiteY109" fmla="*/ 6367135 h 6858000"/>
              <a:gd name="connsiteX110" fmla="*/ 11748363 w 12192000"/>
              <a:gd name="connsiteY110" fmla="*/ 6309384 h 6858000"/>
              <a:gd name="connsiteX111" fmla="*/ 11686598 w 12192000"/>
              <a:gd name="connsiteY111" fmla="*/ 6371149 h 6858000"/>
              <a:gd name="connsiteX112" fmla="*/ 11748363 w 12192000"/>
              <a:gd name="connsiteY112" fmla="*/ 6432913 h 6858000"/>
              <a:gd name="connsiteX113" fmla="*/ 11810127 w 12192000"/>
              <a:gd name="connsiteY113" fmla="*/ 6371149 h 6858000"/>
              <a:gd name="connsiteX114" fmla="*/ 11748363 w 12192000"/>
              <a:gd name="connsiteY114" fmla="*/ 6309384 h 6858000"/>
              <a:gd name="connsiteX115" fmla="*/ 11334376 w 12192000"/>
              <a:gd name="connsiteY115" fmla="*/ 6278468 h 6858000"/>
              <a:gd name="connsiteX116" fmla="*/ 11298080 w 12192000"/>
              <a:gd name="connsiteY116" fmla="*/ 6314764 h 6858000"/>
              <a:gd name="connsiteX117" fmla="*/ 11334376 w 12192000"/>
              <a:gd name="connsiteY117" fmla="*/ 6351060 h 6858000"/>
              <a:gd name="connsiteX118" fmla="*/ 11370672 w 12192000"/>
              <a:gd name="connsiteY118" fmla="*/ 6314764 h 6858000"/>
              <a:gd name="connsiteX119" fmla="*/ 11334376 w 12192000"/>
              <a:gd name="connsiteY119" fmla="*/ 6278468 h 6858000"/>
              <a:gd name="connsiteX120" fmla="*/ 11614124 w 12192000"/>
              <a:gd name="connsiteY120" fmla="*/ 6247849 h 6858000"/>
              <a:gd name="connsiteX121" fmla="*/ 11559688 w 12192000"/>
              <a:gd name="connsiteY121" fmla="*/ 6302285 h 6858000"/>
              <a:gd name="connsiteX122" fmla="*/ 11614124 w 12192000"/>
              <a:gd name="connsiteY122" fmla="*/ 6356721 h 6858000"/>
              <a:gd name="connsiteX123" fmla="*/ 11668560 w 12192000"/>
              <a:gd name="connsiteY123" fmla="*/ 6302285 h 6858000"/>
              <a:gd name="connsiteX124" fmla="*/ 11614124 w 12192000"/>
              <a:gd name="connsiteY124" fmla="*/ 6247849 h 6858000"/>
              <a:gd name="connsiteX125" fmla="*/ 11478047 w 12192000"/>
              <a:gd name="connsiteY125" fmla="*/ 6238536 h 6858000"/>
              <a:gd name="connsiteX126" fmla="*/ 11433562 w 12192000"/>
              <a:gd name="connsiteY126" fmla="*/ 6283022 h 6858000"/>
              <a:gd name="connsiteX127" fmla="*/ 11478047 w 12192000"/>
              <a:gd name="connsiteY127" fmla="*/ 6327507 h 6858000"/>
              <a:gd name="connsiteX128" fmla="*/ 11522533 w 12192000"/>
              <a:gd name="connsiteY128" fmla="*/ 6283022 h 6858000"/>
              <a:gd name="connsiteX129" fmla="*/ 11478047 w 12192000"/>
              <a:gd name="connsiteY129" fmla="*/ 6238536 h 6858000"/>
              <a:gd name="connsiteX130" fmla="*/ 0 w 12192000"/>
              <a:gd name="connsiteY130" fmla="*/ 0 h 6858000"/>
              <a:gd name="connsiteX131" fmla="*/ 4942915 w 12192000"/>
              <a:gd name="connsiteY131" fmla="*/ 0 h 6858000"/>
              <a:gd name="connsiteX132" fmla="*/ 5056898 w 12192000"/>
              <a:gd name="connsiteY132" fmla="*/ 177798 h 6858000"/>
              <a:gd name="connsiteX133" fmla="*/ 11002149 w 12192000"/>
              <a:gd name="connsiteY133" fmla="*/ 3338863 h 6858000"/>
              <a:gd name="connsiteX134" fmla="*/ 11915310 w 12192000"/>
              <a:gd name="connsiteY134" fmla="*/ 3281259 h 6858000"/>
              <a:gd name="connsiteX135" fmla="*/ 12192000 w 12192000"/>
              <a:gd name="connsiteY135" fmla="*/ 3237219 h 6858000"/>
              <a:gd name="connsiteX136" fmla="*/ 12192000 w 12192000"/>
              <a:gd name="connsiteY136" fmla="*/ 6858000 h 6858000"/>
              <a:gd name="connsiteX137" fmla="*/ 0 w 12192000"/>
              <a:gd name="connsiteY13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192000" h="6858000">
                <a:moveTo>
                  <a:pt x="11505059" y="6515232"/>
                </a:moveTo>
                <a:cubicBezTo>
                  <a:pt x="11507974" y="6515232"/>
                  <a:pt x="11510819" y="6515529"/>
                  <a:pt x="11513568" y="6516095"/>
                </a:cubicBezTo>
                <a:lnTo>
                  <a:pt x="11519868" y="6518063"/>
                </a:lnTo>
                <a:lnTo>
                  <a:pt x="11519868" y="6580029"/>
                </a:lnTo>
                <a:lnTo>
                  <a:pt x="11519868" y="6597384"/>
                </a:lnTo>
                <a:lnTo>
                  <a:pt x="11502326" y="6601233"/>
                </a:lnTo>
                <a:cubicBezTo>
                  <a:pt x="11466102" y="6604665"/>
                  <a:pt x="11461570" y="6571596"/>
                  <a:pt x="11462445" y="6551446"/>
                </a:cubicBezTo>
                <a:cubicBezTo>
                  <a:pt x="11463446" y="6528416"/>
                  <a:pt x="11481740" y="6515232"/>
                  <a:pt x="11505059" y="6515232"/>
                </a:cubicBezTo>
                <a:close/>
                <a:moveTo>
                  <a:pt x="11760335" y="6512578"/>
                </a:moveTo>
                <a:cubicBezTo>
                  <a:pt x="11769987" y="6512622"/>
                  <a:pt x="11787719" y="6517534"/>
                  <a:pt x="11787426" y="6543217"/>
                </a:cubicBezTo>
                <a:lnTo>
                  <a:pt x="11729511" y="6542950"/>
                </a:lnTo>
                <a:cubicBezTo>
                  <a:pt x="11731217" y="6518067"/>
                  <a:pt x="11750682" y="6512534"/>
                  <a:pt x="11760335" y="6512578"/>
                </a:cubicBezTo>
                <a:close/>
                <a:moveTo>
                  <a:pt x="11198706" y="6483274"/>
                </a:moveTo>
                <a:cubicBezTo>
                  <a:pt x="11194642" y="6483274"/>
                  <a:pt x="11191347" y="6486569"/>
                  <a:pt x="11191347" y="6490633"/>
                </a:cubicBezTo>
                <a:lnTo>
                  <a:pt x="11191347" y="6630443"/>
                </a:lnTo>
                <a:cubicBezTo>
                  <a:pt x="11191347" y="6634507"/>
                  <a:pt x="11194642" y="6637802"/>
                  <a:pt x="11198706" y="6637802"/>
                </a:cubicBezTo>
                <a:lnTo>
                  <a:pt x="11228139" y="6637802"/>
                </a:lnTo>
                <a:cubicBezTo>
                  <a:pt x="11232203" y="6637802"/>
                  <a:pt x="11235498" y="6634507"/>
                  <a:pt x="11235498" y="6630443"/>
                </a:cubicBezTo>
                <a:lnTo>
                  <a:pt x="11235498" y="6490633"/>
                </a:lnTo>
                <a:cubicBezTo>
                  <a:pt x="11235498" y="6486569"/>
                  <a:pt x="11232203" y="6483274"/>
                  <a:pt x="11228139" y="6483274"/>
                </a:cubicBezTo>
                <a:close/>
                <a:moveTo>
                  <a:pt x="11506033" y="6480115"/>
                </a:moveTo>
                <a:cubicBezTo>
                  <a:pt x="11451561" y="6478946"/>
                  <a:pt x="11418083" y="6516298"/>
                  <a:pt x="11418083" y="6563456"/>
                </a:cubicBezTo>
                <a:cubicBezTo>
                  <a:pt x="11424353" y="6661483"/>
                  <a:pt x="11515868" y="6636344"/>
                  <a:pt x="11519868" y="6631297"/>
                </a:cubicBezTo>
                <a:cubicBezTo>
                  <a:pt x="11519865" y="6635040"/>
                  <a:pt x="11519863" y="6638782"/>
                  <a:pt x="11519860" y="6642525"/>
                </a:cubicBezTo>
                <a:cubicBezTo>
                  <a:pt x="11520059" y="6665284"/>
                  <a:pt x="11503190" y="6669981"/>
                  <a:pt x="11491243" y="6673142"/>
                </a:cubicBezTo>
                <a:cubicBezTo>
                  <a:pt x="11479296" y="6676302"/>
                  <a:pt x="11462335" y="6668987"/>
                  <a:pt x="11448177" y="6661488"/>
                </a:cubicBezTo>
                <a:cubicBezTo>
                  <a:pt x="11441954" y="6657970"/>
                  <a:pt x="11438334" y="6660123"/>
                  <a:pt x="11435771" y="6663373"/>
                </a:cubicBezTo>
                <a:lnTo>
                  <a:pt x="11425693" y="6678417"/>
                </a:lnTo>
                <a:cubicBezTo>
                  <a:pt x="11421792" y="6684002"/>
                  <a:pt x="11423492" y="6688378"/>
                  <a:pt x="11426177" y="6690304"/>
                </a:cubicBezTo>
                <a:cubicBezTo>
                  <a:pt x="11443781" y="6703796"/>
                  <a:pt x="11466670" y="6711537"/>
                  <a:pt x="11492163" y="6710889"/>
                </a:cubicBezTo>
                <a:cubicBezTo>
                  <a:pt x="11558103" y="6709210"/>
                  <a:pt x="11566047" y="6672313"/>
                  <a:pt x="11565753" y="6627617"/>
                </a:cubicBezTo>
                <a:cubicBezTo>
                  <a:pt x="11565774" y="6616846"/>
                  <a:pt x="11565795" y="6606074"/>
                  <a:pt x="11565816" y="6595302"/>
                </a:cubicBezTo>
                <a:lnTo>
                  <a:pt x="11565816" y="6580029"/>
                </a:lnTo>
                <a:lnTo>
                  <a:pt x="11565816" y="6497753"/>
                </a:lnTo>
                <a:cubicBezTo>
                  <a:pt x="11547083" y="6487531"/>
                  <a:pt x="11530168" y="6481491"/>
                  <a:pt x="11506033" y="6480115"/>
                </a:cubicBezTo>
                <a:close/>
                <a:moveTo>
                  <a:pt x="11347210" y="6479027"/>
                </a:moveTo>
                <a:cubicBezTo>
                  <a:pt x="11334155" y="6478506"/>
                  <a:pt x="11320054" y="6482952"/>
                  <a:pt x="11306698" y="6494113"/>
                </a:cubicBezTo>
                <a:lnTo>
                  <a:pt x="11306698" y="6491191"/>
                </a:lnTo>
                <a:cubicBezTo>
                  <a:pt x="11306698" y="6487142"/>
                  <a:pt x="11303416" y="6483860"/>
                  <a:pt x="11299367" y="6483860"/>
                </a:cubicBezTo>
                <a:lnTo>
                  <a:pt x="11270045" y="6483860"/>
                </a:lnTo>
                <a:cubicBezTo>
                  <a:pt x="11265997" y="6483860"/>
                  <a:pt x="11262715" y="6487142"/>
                  <a:pt x="11262715" y="6491191"/>
                </a:cubicBezTo>
                <a:lnTo>
                  <a:pt x="11262715" y="6630471"/>
                </a:lnTo>
                <a:cubicBezTo>
                  <a:pt x="11262715" y="6634519"/>
                  <a:pt x="11265997" y="6637801"/>
                  <a:pt x="11270045" y="6637801"/>
                </a:cubicBezTo>
                <a:lnTo>
                  <a:pt x="11299367" y="6637801"/>
                </a:lnTo>
                <a:cubicBezTo>
                  <a:pt x="11303416" y="6637801"/>
                  <a:pt x="11306698" y="6634519"/>
                  <a:pt x="11306698" y="6630471"/>
                </a:cubicBezTo>
                <a:lnTo>
                  <a:pt x="11306698" y="6528422"/>
                </a:lnTo>
                <a:cubicBezTo>
                  <a:pt x="11321204" y="6515722"/>
                  <a:pt x="11351370" y="6509895"/>
                  <a:pt x="11354574" y="6538030"/>
                </a:cubicBezTo>
                <a:lnTo>
                  <a:pt x="11354574" y="6630381"/>
                </a:lnTo>
                <a:cubicBezTo>
                  <a:pt x="11354574" y="6634479"/>
                  <a:pt x="11357896" y="6637801"/>
                  <a:pt x="11361994" y="6637801"/>
                </a:cubicBezTo>
                <a:lnTo>
                  <a:pt x="11391675" y="6637801"/>
                </a:lnTo>
                <a:cubicBezTo>
                  <a:pt x="11395773" y="6637801"/>
                  <a:pt x="11399095" y="6634479"/>
                  <a:pt x="11399095" y="6630381"/>
                </a:cubicBezTo>
                <a:lnTo>
                  <a:pt x="11399095" y="6535957"/>
                </a:lnTo>
                <a:cubicBezTo>
                  <a:pt x="11399589" y="6505356"/>
                  <a:pt x="11375932" y="6480173"/>
                  <a:pt x="11347210" y="6479027"/>
                </a:cubicBezTo>
                <a:close/>
                <a:moveTo>
                  <a:pt x="11767281" y="6478688"/>
                </a:moveTo>
                <a:cubicBezTo>
                  <a:pt x="11763438" y="6478380"/>
                  <a:pt x="11759836" y="6478427"/>
                  <a:pt x="11756632" y="6478732"/>
                </a:cubicBezTo>
                <a:cubicBezTo>
                  <a:pt x="11731003" y="6481174"/>
                  <a:pt x="11690984" y="6490190"/>
                  <a:pt x="11684507" y="6562075"/>
                </a:cubicBezTo>
                <a:cubicBezTo>
                  <a:pt x="11688013" y="6660824"/>
                  <a:pt x="11787972" y="6649097"/>
                  <a:pt x="11816215" y="6629192"/>
                </a:cubicBezTo>
                <a:cubicBezTo>
                  <a:pt x="11819892" y="6626703"/>
                  <a:pt x="11821710" y="6623553"/>
                  <a:pt x="11819498" y="6618634"/>
                </a:cubicBezTo>
                <a:lnTo>
                  <a:pt x="11809676" y="6601542"/>
                </a:lnTo>
                <a:cubicBezTo>
                  <a:pt x="11807151" y="6598052"/>
                  <a:pt x="11803531" y="6598119"/>
                  <a:pt x="11801416" y="6598794"/>
                </a:cubicBezTo>
                <a:cubicBezTo>
                  <a:pt x="11740271" y="6626968"/>
                  <a:pt x="11724169" y="6578684"/>
                  <a:pt x="11728754" y="6574663"/>
                </a:cubicBezTo>
                <a:lnTo>
                  <a:pt x="11828926" y="6574664"/>
                </a:lnTo>
                <a:lnTo>
                  <a:pt x="11829482" y="6570521"/>
                </a:lnTo>
                <a:cubicBezTo>
                  <a:pt x="11832895" y="6500389"/>
                  <a:pt x="11794182" y="6480843"/>
                  <a:pt x="11767281" y="6478688"/>
                </a:cubicBezTo>
                <a:close/>
                <a:moveTo>
                  <a:pt x="11853605" y="6437494"/>
                </a:moveTo>
                <a:cubicBezTo>
                  <a:pt x="11849541" y="6437494"/>
                  <a:pt x="11846246" y="6440788"/>
                  <a:pt x="11846246" y="6444852"/>
                </a:cubicBezTo>
                <a:lnTo>
                  <a:pt x="11846246" y="6630443"/>
                </a:lnTo>
                <a:cubicBezTo>
                  <a:pt x="11846246" y="6634507"/>
                  <a:pt x="11849541" y="6637801"/>
                  <a:pt x="11853605" y="6637801"/>
                </a:cubicBezTo>
                <a:lnTo>
                  <a:pt x="11883038" y="6637801"/>
                </a:lnTo>
                <a:cubicBezTo>
                  <a:pt x="11887102" y="6637801"/>
                  <a:pt x="11890397" y="6634507"/>
                  <a:pt x="11890397" y="6630443"/>
                </a:cubicBezTo>
                <a:lnTo>
                  <a:pt x="11890397" y="6444852"/>
                </a:lnTo>
                <a:cubicBezTo>
                  <a:pt x="11890397" y="6440788"/>
                  <a:pt x="11887102" y="6437494"/>
                  <a:pt x="11883038" y="6437494"/>
                </a:cubicBezTo>
                <a:close/>
                <a:moveTo>
                  <a:pt x="11597495" y="6434119"/>
                </a:moveTo>
                <a:cubicBezTo>
                  <a:pt x="11593373" y="6434119"/>
                  <a:pt x="11590031" y="6437479"/>
                  <a:pt x="11590031" y="6441623"/>
                </a:cubicBezTo>
                <a:lnTo>
                  <a:pt x="11589535" y="6596938"/>
                </a:lnTo>
                <a:cubicBezTo>
                  <a:pt x="11592965" y="6657491"/>
                  <a:pt x="11665226" y="6647011"/>
                  <a:pt x="11678981" y="6636985"/>
                </a:cubicBezTo>
                <a:cubicBezTo>
                  <a:pt x="11683803" y="6634789"/>
                  <a:pt x="11683844" y="6630456"/>
                  <a:pt x="11682222" y="6624228"/>
                </a:cubicBezTo>
                <a:lnTo>
                  <a:pt x="11675930" y="6607741"/>
                </a:lnTo>
                <a:cubicBezTo>
                  <a:pt x="11674224" y="6604285"/>
                  <a:pt x="11671803" y="6602930"/>
                  <a:pt x="11668485" y="6603812"/>
                </a:cubicBezTo>
                <a:cubicBezTo>
                  <a:pt x="11652902" y="6607952"/>
                  <a:pt x="11635783" y="6609097"/>
                  <a:pt x="11634816" y="6587442"/>
                </a:cubicBezTo>
                <a:lnTo>
                  <a:pt x="11634816" y="6520823"/>
                </a:lnTo>
                <a:lnTo>
                  <a:pt x="11677947" y="6520823"/>
                </a:lnTo>
                <a:cubicBezTo>
                  <a:pt x="11681541" y="6520823"/>
                  <a:pt x="11684454" y="6517895"/>
                  <a:pt x="11684454" y="6514283"/>
                </a:cubicBezTo>
                <a:lnTo>
                  <a:pt x="11684454" y="6488122"/>
                </a:lnTo>
                <a:cubicBezTo>
                  <a:pt x="11684454" y="6484510"/>
                  <a:pt x="11681541" y="6481581"/>
                  <a:pt x="11677947" y="6481581"/>
                </a:cubicBezTo>
                <a:lnTo>
                  <a:pt x="11634816" y="6481581"/>
                </a:lnTo>
                <a:lnTo>
                  <a:pt x="11634816" y="6441623"/>
                </a:lnTo>
                <a:cubicBezTo>
                  <a:pt x="11634816" y="6437479"/>
                  <a:pt x="11631474" y="6434119"/>
                  <a:pt x="11627352" y="6434119"/>
                </a:cubicBezTo>
                <a:close/>
                <a:moveTo>
                  <a:pt x="11104356" y="6424529"/>
                </a:moveTo>
                <a:cubicBezTo>
                  <a:pt x="11019102" y="6429429"/>
                  <a:pt x="11014850" y="6510790"/>
                  <a:pt x="11064963" y="6538562"/>
                </a:cubicBezTo>
                <a:cubicBezTo>
                  <a:pt x="11088414" y="6551558"/>
                  <a:pt x="11131563" y="6560570"/>
                  <a:pt x="11126428" y="6583875"/>
                </a:cubicBezTo>
                <a:cubicBezTo>
                  <a:pt x="11123800" y="6600150"/>
                  <a:pt x="11109138" y="6603048"/>
                  <a:pt x="11096715" y="6604128"/>
                </a:cubicBezTo>
                <a:cubicBezTo>
                  <a:pt x="11084293" y="6605209"/>
                  <a:pt x="11061734" y="6595670"/>
                  <a:pt x="11051893" y="6590356"/>
                </a:cubicBezTo>
                <a:cubicBezTo>
                  <a:pt x="11047822" y="6588157"/>
                  <a:pt x="11045182" y="6590224"/>
                  <a:pt x="11042600" y="6593498"/>
                </a:cubicBezTo>
                <a:lnTo>
                  <a:pt x="11030931" y="6610997"/>
                </a:lnTo>
                <a:cubicBezTo>
                  <a:pt x="11027002" y="6616622"/>
                  <a:pt x="11029407" y="6622242"/>
                  <a:pt x="11032111" y="6624182"/>
                </a:cubicBezTo>
                <a:cubicBezTo>
                  <a:pt x="11045864" y="6635003"/>
                  <a:pt x="11067882" y="6644471"/>
                  <a:pt x="11098058" y="6644570"/>
                </a:cubicBezTo>
                <a:cubicBezTo>
                  <a:pt x="11126087" y="6644662"/>
                  <a:pt x="11170195" y="6631036"/>
                  <a:pt x="11174087" y="6582238"/>
                </a:cubicBezTo>
                <a:cubicBezTo>
                  <a:pt x="11177765" y="6531481"/>
                  <a:pt x="11134779" y="6518683"/>
                  <a:pt x="11112294" y="6508510"/>
                </a:cubicBezTo>
                <a:cubicBezTo>
                  <a:pt x="11091245" y="6498986"/>
                  <a:pt x="11076213" y="6493723"/>
                  <a:pt x="11078904" y="6481467"/>
                </a:cubicBezTo>
                <a:cubicBezTo>
                  <a:pt x="11089182" y="6448104"/>
                  <a:pt x="11135685" y="6468463"/>
                  <a:pt x="11144717" y="6474427"/>
                </a:cubicBezTo>
                <a:cubicBezTo>
                  <a:pt x="11147399" y="6476198"/>
                  <a:pt x="11153337" y="6476216"/>
                  <a:pt x="11155762" y="6472942"/>
                </a:cubicBezTo>
                <a:lnTo>
                  <a:pt x="11167225" y="6457237"/>
                </a:lnTo>
                <a:cubicBezTo>
                  <a:pt x="11170914" y="6451612"/>
                  <a:pt x="11170632" y="6446209"/>
                  <a:pt x="11168093" y="6444269"/>
                </a:cubicBezTo>
                <a:cubicBezTo>
                  <a:pt x="11151443" y="6430679"/>
                  <a:pt x="11128468" y="6423876"/>
                  <a:pt x="11104356" y="6424529"/>
                </a:cubicBezTo>
                <a:close/>
                <a:moveTo>
                  <a:pt x="11213550" y="6367135"/>
                </a:moveTo>
                <a:cubicBezTo>
                  <a:pt x="11197824" y="6367135"/>
                  <a:pt x="11185076" y="6379883"/>
                  <a:pt x="11185076" y="6395609"/>
                </a:cubicBezTo>
                <a:cubicBezTo>
                  <a:pt x="11185076" y="6411335"/>
                  <a:pt x="11197824" y="6424084"/>
                  <a:pt x="11213550" y="6424084"/>
                </a:cubicBezTo>
                <a:cubicBezTo>
                  <a:pt x="11229276" y="6424084"/>
                  <a:pt x="11242025" y="6411335"/>
                  <a:pt x="11242025" y="6395609"/>
                </a:cubicBezTo>
                <a:cubicBezTo>
                  <a:pt x="11242025" y="6379883"/>
                  <a:pt x="11229276" y="6367135"/>
                  <a:pt x="11213550" y="6367135"/>
                </a:cubicBezTo>
                <a:close/>
                <a:moveTo>
                  <a:pt x="11748363" y="6309384"/>
                </a:moveTo>
                <a:cubicBezTo>
                  <a:pt x="11714251" y="6309384"/>
                  <a:pt x="11686598" y="6337037"/>
                  <a:pt x="11686598" y="6371149"/>
                </a:cubicBezTo>
                <a:cubicBezTo>
                  <a:pt x="11686598" y="6405260"/>
                  <a:pt x="11714251" y="6432913"/>
                  <a:pt x="11748363" y="6432913"/>
                </a:cubicBezTo>
                <a:cubicBezTo>
                  <a:pt x="11782474" y="6432913"/>
                  <a:pt x="11810127" y="6405260"/>
                  <a:pt x="11810127" y="6371149"/>
                </a:cubicBezTo>
                <a:cubicBezTo>
                  <a:pt x="11810127" y="6337037"/>
                  <a:pt x="11782474" y="6309384"/>
                  <a:pt x="11748363" y="6309384"/>
                </a:cubicBezTo>
                <a:close/>
                <a:moveTo>
                  <a:pt x="11334376" y="6278468"/>
                </a:moveTo>
                <a:cubicBezTo>
                  <a:pt x="11314331" y="6278468"/>
                  <a:pt x="11298080" y="6294718"/>
                  <a:pt x="11298080" y="6314764"/>
                </a:cubicBezTo>
                <a:cubicBezTo>
                  <a:pt x="11298080" y="6334810"/>
                  <a:pt x="11314331" y="6351060"/>
                  <a:pt x="11334376" y="6351060"/>
                </a:cubicBezTo>
                <a:cubicBezTo>
                  <a:pt x="11354422" y="6351060"/>
                  <a:pt x="11370672" y="6334810"/>
                  <a:pt x="11370672" y="6314764"/>
                </a:cubicBezTo>
                <a:cubicBezTo>
                  <a:pt x="11370672" y="6294718"/>
                  <a:pt x="11354422" y="6278468"/>
                  <a:pt x="11334376" y="6278468"/>
                </a:cubicBezTo>
                <a:close/>
                <a:moveTo>
                  <a:pt x="11614124" y="6247849"/>
                </a:moveTo>
                <a:cubicBezTo>
                  <a:pt x="11584060" y="6247849"/>
                  <a:pt x="11559688" y="6272221"/>
                  <a:pt x="11559688" y="6302285"/>
                </a:cubicBezTo>
                <a:cubicBezTo>
                  <a:pt x="11559688" y="6332349"/>
                  <a:pt x="11584060" y="6356721"/>
                  <a:pt x="11614124" y="6356721"/>
                </a:cubicBezTo>
                <a:cubicBezTo>
                  <a:pt x="11644188" y="6356721"/>
                  <a:pt x="11668560" y="6332349"/>
                  <a:pt x="11668560" y="6302285"/>
                </a:cubicBezTo>
                <a:cubicBezTo>
                  <a:pt x="11668560" y="6272221"/>
                  <a:pt x="11644188" y="6247849"/>
                  <a:pt x="11614124" y="6247849"/>
                </a:cubicBezTo>
                <a:close/>
                <a:moveTo>
                  <a:pt x="11478047" y="6238536"/>
                </a:moveTo>
                <a:cubicBezTo>
                  <a:pt x="11453479" y="6238536"/>
                  <a:pt x="11433562" y="6258453"/>
                  <a:pt x="11433562" y="6283022"/>
                </a:cubicBezTo>
                <a:cubicBezTo>
                  <a:pt x="11433562" y="6307590"/>
                  <a:pt x="11453479" y="6327507"/>
                  <a:pt x="11478047" y="6327507"/>
                </a:cubicBezTo>
                <a:cubicBezTo>
                  <a:pt x="11502616" y="6327507"/>
                  <a:pt x="11522533" y="6307590"/>
                  <a:pt x="11522533" y="6283022"/>
                </a:cubicBezTo>
                <a:cubicBezTo>
                  <a:pt x="11522533" y="6258453"/>
                  <a:pt x="11502616" y="6238536"/>
                  <a:pt x="11478047" y="6238536"/>
                </a:cubicBezTo>
                <a:close/>
                <a:moveTo>
                  <a:pt x="0" y="0"/>
                </a:moveTo>
                <a:lnTo>
                  <a:pt x="4942915" y="0"/>
                </a:lnTo>
                <a:lnTo>
                  <a:pt x="5056898" y="177798"/>
                </a:lnTo>
                <a:cubicBezTo>
                  <a:pt x="6345351" y="2084958"/>
                  <a:pt x="8527317" y="3338863"/>
                  <a:pt x="11002149" y="3338863"/>
                </a:cubicBezTo>
                <a:cubicBezTo>
                  <a:pt x="11311503" y="3338863"/>
                  <a:pt x="11616281" y="3319271"/>
                  <a:pt x="11915310" y="3281259"/>
                </a:cubicBezTo>
                <a:lnTo>
                  <a:pt x="12192000" y="3237219"/>
                </a:lnTo>
                <a:lnTo>
                  <a:pt x="12192000" y="6858000"/>
                </a:lnTo>
                <a:lnTo>
                  <a:pt x="0" y="6858000"/>
                </a:lnTo>
                <a:close/>
              </a:path>
            </a:pathLst>
          </a:custGeom>
        </p:spPr>
        <p:txBody>
          <a:bodyPr wrap="square">
            <a:noAutofit/>
          </a:bodyPr>
          <a:lstStyle/>
          <a:p>
            <a:endParaRPr lang="en-SG"/>
          </a:p>
        </p:txBody>
      </p:sp>
      <p:sp>
        <p:nvSpPr>
          <p:cNvPr id="16" name="Freeform 15"/>
          <p:cNvSpPr/>
          <p:nvPr userDrawn="1"/>
        </p:nvSpPr>
        <p:spPr>
          <a:xfrm>
            <a:off x="11031363" y="6239496"/>
            <a:ext cx="861532" cy="472390"/>
          </a:xfrm>
          <a:custGeom>
            <a:avLst/>
            <a:gdLst>
              <a:gd name="connsiteX0" fmla="*/ 2947383 w 5332420"/>
              <a:gd name="connsiteY0" fmla="*/ 1712597 h 2923841"/>
              <a:gd name="connsiteX1" fmla="*/ 2683628 w 5332420"/>
              <a:gd name="connsiteY1" fmla="*/ 1936742 h 2923841"/>
              <a:gd name="connsiteX2" fmla="*/ 2930472 w 5332420"/>
              <a:gd name="connsiteY2" fmla="*/ 2244900 h 2923841"/>
              <a:gd name="connsiteX3" fmla="*/ 3039045 w 5332420"/>
              <a:gd name="connsiteY3" fmla="*/ 2221075 h 2923841"/>
              <a:gd name="connsiteX4" fmla="*/ 3039045 w 5332420"/>
              <a:gd name="connsiteY4" fmla="*/ 2113657 h 2923841"/>
              <a:gd name="connsiteX5" fmla="*/ 3039046 w 5332420"/>
              <a:gd name="connsiteY5" fmla="*/ 2113655 h 2923841"/>
              <a:gd name="connsiteX6" fmla="*/ 3039046 w 5332420"/>
              <a:gd name="connsiteY6" fmla="*/ 1730124 h 2923841"/>
              <a:gd name="connsiteX7" fmla="*/ 3000050 w 5332420"/>
              <a:gd name="connsiteY7" fmla="*/ 1717940 h 2923841"/>
              <a:gd name="connsiteX8" fmla="*/ 2947383 w 5332420"/>
              <a:gd name="connsiteY8" fmla="*/ 1712597 h 2923841"/>
              <a:gd name="connsiteX9" fmla="*/ 4527405 w 5332420"/>
              <a:gd name="connsiteY9" fmla="*/ 1696172 h 2923841"/>
              <a:gd name="connsiteX10" fmla="*/ 4336621 w 5332420"/>
              <a:gd name="connsiteY10" fmla="*/ 1884158 h 2923841"/>
              <a:gd name="connsiteX11" fmla="*/ 4695083 w 5332420"/>
              <a:gd name="connsiteY11" fmla="*/ 1885808 h 2923841"/>
              <a:gd name="connsiteX12" fmla="*/ 4527405 w 5332420"/>
              <a:gd name="connsiteY12" fmla="*/ 1696172 h 2923841"/>
              <a:gd name="connsiteX13" fmla="*/ 1051224 w 5332420"/>
              <a:gd name="connsiteY13" fmla="*/ 1514798 h 2923841"/>
              <a:gd name="connsiteX14" fmla="*/ 1233401 w 5332420"/>
              <a:gd name="connsiteY14" fmla="*/ 1514798 h 2923841"/>
              <a:gd name="connsiteX15" fmla="*/ 1278947 w 5332420"/>
              <a:gd name="connsiteY15" fmla="*/ 1560344 h 2923841"/>
              <a:gd name="connsiteX16" fmla="*/ 1278947 w 5332420"/>
              <a:gd name="connsiteY16" fmla="*/ 2425693 h 2923841"/>
              <a:gd name="connsiteX17" fmla="*/ 1233401 w 5332420"/>
              <a:gd name="connsiteY17" fmla="*/ 2471239 h 2923841"/>
              <a:gd name="connsiteX18" fmla="*/ 1051224 w 5332420"/>
              <a:gd name="connsiteY18" fmla="*/ 2471239 h 2923841"/>
              <a:gd name="connsiteX19" fmla="*/ 1005678 w 5332420"/>
              <a:gd name="connsiteY19" fmla="*/ 2425693 h 2923841"/>
              <a:gd name="connsiteX20" fmla="*/ 1005678 w 5332420"/>
              <a:gd name="connsiteY20" fmla="*/ 1560344 h 2923841"/>
              <a:gd name="connsiteX21" fmla="*/ 1051224 w 5332420"/>
              <a:gd name="connsiteY21" fmla="*/ 1514798 h 2923841"/>
              <a:gd name="connsiteX22" fmla="*/ 2953413 w 5332420"/>
              <a:gd name="connsiteY22" fmla="*/ 1495246 h 2923841"/>
              <a:gd name="connsiteX23" fmla="*/ 3323439 w 5332420"/>
              <a:gd name="connsiteY23" fmla="*/ 1604410 h 2923841"/>
              <a:gd name="connsiteX24" fmla="*/ 3323439 w 5332420"/>
              <a:gd name="connsiteY24" fmla="*/ 2113657 h 2923841"/>
              <a:gd name="connsiteX25" fmla="*/ 3323439 w 5332420"/>
              <a:gd name="connsiteY25" fmla="*/ 2208189 h 2923841"/>
              <a:gd name="connsiteX26" fmla="*/ 3323050 w 5332420"/>
              <a:gd name="connsiteY26" fmla="*/ 2408204 h 2923841"/>
              <a:gd name="connsiteX27" fmla="*/ 2867566 w 5332420"/>
              <a:gd name="connsiteY27" fmla="*/ 2923608 h 2923841"/>
              <a:gd name="connsiteX28" fmla="*/ 2459149 w 5332420"/>
              <a:gd name="connsiteY28" fmla="*/ 2796201 h 2923841"/>
              <a:gd name="connsiteX29" fmla="*/ 2456152 w 5332420"/>
              <a:gd name="connsiteY29" fmla="*/ 2722626 h 2923841"/>
              <a:gd name="connsiteX30" fmla="*/ 2518527 w 5332420"/>
              <a:gd name="connsiteY30" fmla="*/ 2629512 h 2923841"/>
              <a:gd name="connsiteX31" fmla="*/ 2595315 w 5332420"/>
              <a:gd name="connsiteY31" fmla="*/ 2617844 h 2923841"/>
              <a:gd name="connsiteX32" fmla="*/ 2861873 w 5332420"/>
              <a:gd name="connsiteY32" fmla="*/ 2689975 h 2923841"/>
              <a:gd name="connsiteX33" fmla="*/ 3038996 w 5332420"/>
              <a:gd name="connsiteY33" fmla="*/ 2500476 h 2923841"/>
              <a:gd name="connsiteX34" fmla="*/ 3039045 w 5332420"/>
              <a:gd name="connsiteY34" fmla="*/ 2430976 h 2923841"/>
              <a:gd name="connsiteX35" fmla="*/ 2409051 w 5332420"/>
              <a:gd name="connsiteY35" fmla="*/ 2011078 h 2923841"/>
              <a:gd name="connsiteX36" fmla="*/ 2953413 w 5332420"/>
              <a:gd name="connsiteY36" fmla="*/ 1495246 h 2923841"/>
              <a:gd name="connsiteX37" fmla="*/ 1970387 w 5332420"/>
              <a:gd name="connsiteY37" fmla="*/ 1488509 h 2923841"/>
              <a:gd name="connsiteX38" fmla="*/ 2291527 w 5332420"/>
              <a:gd name="connsiteY38" fmla="*/ 1840874 h 2923841"/>
              <a:gd name="connsiteX39" fmla="*/ 2291527 w 5332420"/>
              <a:gd name="connsiteY39" fmla="*/ 2425309 h 2923841"/>
              <a:gd name="connsiteX40" fmla="*/ 2245599 w 5332420"/>
              <a:gd name="connsiteY40" fmla="*/ 2471237 h 2923841"/>
              <a:gd name="connsiteX41" fmla="*/ 2061889 w 5332420"/>
              <a:gd name="connsiteY41" fmla="*/ 2471237 h 2923841"/>
              <a:gd name="connsiteX42" fmla="*/ 2015961 w 5332420"/>
              <a:gd name="connsiteY42" fmla="*/ 2425309 h 2923841"/>
              <a:gd name="connsiteX43" fmla="*/ 2015961 w 5332420"/>
              <a:gd name="connsiteY43" fmla="*/ 1853708 h 2923841"/>
              <a:gd name="connsiteX44" fmla="*/ 1719637 w 5332420"/>
              <a:gd name="connsiteY44" fmla="*/ 1794240 h 2923841"/>
              <a:gd name="connsiteX45" fmla="*/ 1719637 w 5332420"/>
              <a:gd name="connsiteY45" fmla="*/ 2425865 h 2923841"/>
              <a:gd name="connsiteX46" fmla="*/ 1674264 w 5332420"/>
              <a:gd name="connsiteY46" fmla="*/ 2471238 h 2923841"/>
              <a:gd name="connsiteX47" fmla="*/ 1492777 w 5332420"/>
              <a:gd name="connsiteY47" fmla="*/ 2471238 h 2923841"/>
              <a:gd name="connsiteX48" fmla="*/ 1447404 w 5332420"/>
              <a:gd name="connsiteY48" fmla="*/ 2425865 h 2923841"/>
              <a:gd name="connsiteX49" fmla="*/ 1447404 w 5332420"/>
              <a:gd name="connsiteY49" fmla="*/ 1563796 h 2923841"/>
              <a:gd name="connsiteX50" fmla="*/ 1492777 w 5332420"/>
              <a:gd name="connsiteY50" fmla="*/ 1518422 h 2923841"/>
              <a:gd name="connsiteX51" fmla="*/ 1674264 w 5332420"/>
              <a:gd name="connsiteY51" fmla="*/ 1518422 h 2923841"/>
              <a:gd name="connsiteX52" fmla="*/ 1719637 w 5332420"/>
              <a:gd name="connsiteY52" fmla="*/ 1563796 h 2923841"/>
              <a:gd name="connsiteX53" fmla="*/ 1719637 w 5332420"/>
              <a:gd name="connsiteY53" fmla="*/ 1581885 h 2923841"/>
              <a:gd name="connsiteX54" fmla="*/ 1970387 w 5332420"/>
              <a:gd name="connsiteY54" fmla="*/ 1488509 h 2923841"/>
              <a:gd name="connsiteX55" fmla="*/ 4570398 w 5332420"/>
              <a:gd name="connsiteY55" fmla="*/ 1486409 h 2923841"/>
              <a:gd name="connsiteX56" fmla="*/ 4955392 w 5332420"/>
              <a:gd name="connsiteY56" fmla="*/ 2054807 h 2923841"/>
              <a:gd name="connsiteX57" fmla="*/ 4951948 w 5332420"/>
              <a:gd name="connsiteY57" fmla="*/ 2080452 h 2923841"/>
              <a:gd name="connsiteX58" fmla="*/ 4331939 w 5332420"/>
              <a:gd name="connsiteY58" fmla="*/ 2080442 h 2923841"/>
              <a:gd name="connsiteX59" fmla="*/ 4781674 w 5332420"/>
              <a:gd name="connsiteY59" fmla="*/ 2229803 h 2923841"/>
              <a:gd name="connsiteX60" fmla="*/ 4832799 w 5332420"/>
              <a:gd name="connsiteY60" fmla="*/ 2246809 h 2923841"/>
              <a:gd name="connsiteX61" fmla="*/ 4893595 w 5332420"/>
              <a:gd name="connsiteY61" fmla="*/ 2352599 h 2923841"/>
              <a:gd name="connsiteX62" fmla="*/ 4873271 w 5332420"/>
              <a:gd name="connsiteY62" fmla="*/ 2417950 h 2923841"/>
              <a:gd name="connsiteX63" fmla="*/ 4058072 w 5332420"/>
              <a:gd name="connsiteY63" fmla="*/ 2002529 h 2923841"/>
              <a:gd name="connsiteX64" fmla="*/ 4504489 w 5332420"/>
              <a:gd name="connsiteY64" fmla="*/ 1486685 h 2923841"/>
              <a:gd name="connsiteX65" fmla="*/ 4570398 w 5332420"/>
              <a:gd name="connsiteY65" fmla="*/ 1486409 h 2923841"/>
              <a:gd name="connsiteX66" fmla="*/ 5104697 w 5332420"/>
              <a:gd name="connsiteY66" fmla="*/ 1231440 h 2923841"/>
              <a:gd name="connsiteX67" fmla="*/ 5286874 w 5332420"/>
              <a:gd name="connsiteY67" fmla="*/ 1231440 h 2923841"/>
              <a:gd name="connsiteX68" fmla="*/ 5332420 w 5332420"/>
              <a:gd name="connsiteY68" fmla="*/ 1276986 h 2923841"/>
              <a:gd name="connsiteX69" fmla="*/ 5332420 w 5332420"/>
              <a:gd name="connsiteY69" fmla="*/ 2425692 h 2923841"/>
              <a:gd name="connsiteX70" fmla="*/ 5286874 w 5332420"/>
              <a:gd name="connsiteY70" fmla="*/ 2471238 h 2923841"/>
              <a:gd name="connsiteX71" fmla="*/ 5104697 w 5332420"/>
              <a:gd name="connsiteY71" fmla="*/ 2471238 h 2923841"/>
              <a:gd name="connsiteX72" fmla="*/ 5059151 w 5332420"/>
              <a:gd name="connsiteY72" fmla="*/ 2425692 h 2923841"/>
              <a:gd name="connsiteX73" fmla="*/ 5059151 w 5332420"/>
              <a:gd name="connsiteY73" fmla="*/ 1276986 h 2923841"/>
              <a:gd name="connsiteX74" fmla="*/ 5104697 w 5332420"/>
              <a:gd name="connsiteY74" fmla="*/ 1231440 h 2923841"/>
              <a:gd name="connsiteX75" fmla="*/ 3704313 w 5332420"/>
              <a:gd name="connsiteY75" fmla="*/ 1210555 h 2923841"/>
              <a:gd name="connsiteX76" fmla="*/ 3750514 w 5332420"/>
              <a:gd name="connsiteY76" fmla="*/ 1256997 h 2923841"/>
              <a:gd name="connsiteX77" fmla="*/ 3750514 w 5332420"/>
              <a:gd name="connsiteY77" fmla="*/ 1504318 h 2923841"/>
              <a:gd name="connsiteX78" fmla="*/ 4017470 w 5332420"/>
              <a:gd name="connsiteY78" fmla="*/ 1504318 h 2923841"/>
              <a:gd name="connsiteX79" fmla="*/ 4057742 w 5332420"/>
              <a:gd name="connsiteY79" fmla="*/ 1544800 h 2923841"/>
              <a:gd name="connsiteX80" fmla="*/ 4057742 w 5332420"/>
              <a:gd name="connsiteY80" fmla="*/ 1706724 h 2923841"/>
              <a:gd name="connsiteX81" fmla="*/ 4017470 w 5332420"/>
              <a:gd name="connsiteY81" fmla="*/ 1747206 h 2923841"/>
              <a:gd name="connsiteX82" fmla="*/ 3750514 w 5332420"/>
              <a:gd name="connsiteY82" fmla="*/ 1747206 h 2923841"/>
              <a:gd name="connsiteX83" fmla="*/ 3750514 w 5332420"/>
              <a:gd name="connsiteY83" fmla="*/ 2159540 h 2923841"/>
              <a:gd name="connsiteX84" fmla="*/ 3958902 w 5332420"/>
              <a:gd name="connsiteY84" fmla="*/ 2260860 h 2923841"/>
              <a:gd name="connsiteX85" fmla="*/ 4004982 w 5332420"/>
              <a:gd name="connsiteY85" fmla="*/ 2285180 h 2923841"/>
              <a:gd name="connsiteX86" fmla="*/ 4043927 w 5332420"/>
              <a:gd name="connsiteY86" fmla="*/ 2387228 h 2923841"/>
              <a:gd name="connsiteX87" fmla="*/ 4023870 w 5332420"/>
              <a:gd name="connsiteY87" fmla="*/ 2466184 h 2923841"/>
              <a:gd name="connsiteX88" fmla="*/ 3470247 w 5332420"/>
              <a:gd name="connsiteY88" fmla="*/ 2218316 h 2923841"/>
              <a:gd name="connsiteX89" fmla="*/ 3473314 w 5332420"/>
              <a:gd name="connsiteY89" fmla="*/ 1256997 h 2923841"/>
              <a:gd name="connsiteX90" fmla="*/ 3519515 w 5332420"/>
              <a:gd name="connsiteY90" fmla="*/ 1210555 h 2923841"/>
              <a:gd name="connsiteX91" fmla="*/ 467251 w 5332420"/>
              <a:gd name="connsiteY91" fmla="*/ 1151197 h 2923841"/>
              <a:gd name="connsiteX92" fmla="*/ 861745 w 5332420"/>
              <a:gd name="connsiteY92" fmla="*/ 1273374 h 2923841"/>
              <a:gd name="connsiteX93" fmla="*/ 856371 w 5332420"/>
              <a:gd name="connsiteY93" fmla="*/ 1353642 h 2923841"/>
              <a:gd name="connsiteX94" fmla="*/ 785422 w 5332420"/>
              <a:gd name="connsiteY94" fmla="*/ 1450849 h 2923841"/>
              <a:gd name="connsiteX95" fmla="*/ 717064 w 5332420"/>
              <a:gd name="connsiteY95" fmla="*/ 1460039 h 2923841"/>
              <a:gd name="connsiteX96" fmla="*/ 309712 w 5332420"/>
              <a:gd name="connsiteY96" fmla="*/ 1503612 h 2923841"/>
              <a:gd name="connsiteX97" fmla="*/ 516378 w 5332420"/>
              <a:gd name="connsiteY97" fmla="*/ 1670990 h 2923841"/>
              <a:gd name="connsiteX98" fmla="*/ 898846 w 5332420"/>
              <a:gd name="connsiteY98" fmla="*/ 2127329 h 2923841"/>
              <a:gd name="connsiteX99" fmla="*/ 428269 w 5332420"/>
              <a:gd name="connsiteY99" fmla="*/ 2513133 h 2923841"/>
              <a:gd name="connsiteX100" fmla="*/ 20094 w 5332420"/>
              <a:gd name="connsiteY100" fmla="*/ 2386941 h 2923841"/>
              <a:gd name="connsiteX101" fmla="*/ 12790 w 5332420"/>
              <a:gd name="connsiteY101" fmla="*/ 2305332 h 2923841"/>
              <a:gd name="connsiteX102" fmla="*/ 85011 w 5332420"/>
              <a:gd name="connsiteY102" fmla="*/ 2197025 h 2923841"/>
              <a:gd name="connsiteX103" fmla="*/ 142532 w 5332420"/>
              <a:gd name="connsiteY103" fmla="*/ 2177573 h 2923841"/>
              <a:gd name="connsiteX104" fmla="*/ 419958 w 5332420"/>
              <a:gd name="connsiteY104" fmla="*/ 2262819 h 2923841"/>
              <a:gd name="connsiteX105" fmla="*/ 603863 w 5332420"/>
              <a:gd name="connsiteY105" fmla="*/ 2137461 h 2923841"/>
              <a:gd name="connsiteX106" fmla="*/ 223430 w 5332420"/>
              <a:gd name="connsiteY106" fmla="*/ 1856998 h 2923841"/>
              <a:gd name="connsiteX107" fmla="*/ 467251 w 5332420"/>
              <a:gd name="connsiteY107" fmla="*/ 1151197 h 2923841"/>
              <a:gd name="connsiteX108" fmla="*/ 1143102 w 5332420"/>
              <a:gd name="connsiteY108" fmla="*/ 795955 h 2923841"/>
              <a:gd name="connsiteX109" fmla="*/ 1319345 w 5332420"/>
              <a:gd name="connsiteY109" fmla="*/ 972198 h 2923841"/>
              <a:gd name="connsiteX110" fmla="*/ 1143102 w 5332420"/>
              <a:gd name="connsiteY110" fmla="*/ 1148441 h 2923841"/>
              <a:gd name="connsiteX111" fmla="*/ 966859 w 5332420"/>
              <a:gd name="connsiteY111" fmla="*/ 972198 h 2923841"/>
              <a:gd name="connsiteX112" fmla="*/ 1143102 w 5332420"/>
              <a:gd name="connsiteY112" fmla="*/ 795955 h 2923841"/>
              <a:gd name="connsiteX113" fmla="*/ 4453304 w 5332420"/>
              <a:gd name="connsiteY113" fmla="*/ 438510 h 2923841"/>
              <a:gd name="connsiteX114" fmla="*/ 4835594 w 5332420"/>
              <a:gd name="connsiteY114" fmla="*/ 820800 h 2923841"/>
              <a:gd name="connsiteX115" fmla="*/ 4453304 w 5332420"/>
              <a:gd name="connsiteY115" fmla="*/ 1203090 h 2923841"/>
              <a:gd name="connsiteX116" fmla="*/ 4071014 w 5332420"/>
              <a:gd name="connsiteY116" fmla="*/ 820800 h 2923841"/>
              <a:gd name="connsiteX117" fmla="*/ 4453304 w 5332420"/>
              <a:gd name="connsiteY117" fmla="*/ 438510 h 2923841"/>
              <a:gd name="connsiteX118" fmla="*/ 1890951 w 5332420"/>
              <a:gd name="connsiteY118" fmla="*/ 247157 h 2923841"/>
              <a:gd name="connsiteX119" fmla="*/ 2115603 w 5332420"/>
              <a:gd name="connsiteY119" fmla="*/ 471809 h 2923841"/>
              <a:gd name="connsiteX120" fmla="*/ 1890951 w 5332420"/>
              <a:gd name="connsiteY120" fmla="*/ 696461 h 2923841"/>
              <a:gd name="connsiteX121" fmla="*/ 1666299 w 5332420"/>
              <a:gd name="connsiteY121" fmla="*/ 471809 h 2923841"/>
              <a:gd name="connsiteX122" fmla="*/ 1890951 w 5332420"/>
              <a:gd name="connsiteY122" fmla="*/ 247157 h 2923841"/>
              <a:gd name="connsiteX123" fmla="*/ 3622439 w 5332420"/>
              <a:gd name="connsiteY123" fmla="*/ 57642 h 2923841"/>
              <a:gd name="connsiteX124" fmla="*/ 3959369 w 5332420"/>
              <a:gd name="connsiteY124" fmla="*/ 394572 h 2923841"/>
              <a:gd name="connsiteX125" fmla="*/ 3622439 w 5332420"/>
              <a:gd name="connsiteY125" fmla="*/ 731502 h 2923841"/>
              <a:gd name="connsiteX126" fmla="*/ 3285509 w 5332420"/>
              <a:gd name="connsiteY126" fmla="*/ 394572 h 2923841"/>
              <a:gd name="connsiteX127" fmla="*/ 3622439 w 5332420"/>
              <a:gd name="connsiteY127" fmla="*/ 57642 h 2923841"/>
              <a:gd name="connsiteX128" fmla="*/ 2780198 w 5332420"/>
              <a:gd name="connsiteY128" fmla="*/ 0 h 2923841"/>
              <a:gd name="connsiteX129" fmla="*/ 3055539 w 5332420"/>
              <a:gd name="connsiteY129" fmla="*/ 275341 h 2923841"/>
              <a:gd name="connsiteX130" fmla="*/ 2780198 w 5332420"/>
              <a:gd name="connsiteY130" fmla="*/ 550682 h 2923841"/>
              <a:gd name="connsiteX131" fmla="*/ 2504857 w 5332420"/>
              <a:gd name="connsiteY131" fmla="*/ 275341 h 2923841"/>
              <a:gd name="connsiteX132" fmla="*/ 2780198 w 5332420"/>
              <a:gd name="connsiteY132" fmla="*/ 0 h 292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32420" h="2923841">
                <a:moveTo>
                  <a:pt x="2947383" y="1712597"/>
                </a:moveTo>
                <a:cubicBezTo>
                  <a:pt x="2803056" y="1712597"/>
                  <a:pt x="2689820" y="1794203"/>
                  <a:pt x="2683628" y="1936742"/>
                </a:cubicBezTo>
                <a:cubicBezTo>
                  <a:pt x="2678209" y="2061464"/>
                  <a:pt x="2706259" y="2266138"/>
                  <a:pt x="2930472" y="2244900"/>
                </a:cubicBezTo>
                <a:lnTo>
                  <a:pt x="3039045" y="2221075"/>
                </a:lnTo>
                <a:lnTo>
                  <a:pt x="3039045" y="2113657"/>
                </a:lnTo>
                <a:cubicBezTo>
                  <a:pt x="3039045" y="2113656"/>
                  <a:pt x="3039046" y="2113656"/>
                  <a:pt x="3039046" y="2113655"/>
                </a:cubicBezTo>
                <a:lnTo>
                  <a:pt x="3039046" y="1730124"/>
                </a:lnTo>
                <a:lnTo>
                  <a:pt x="3000050" y="1717940"/>
                </a:lnTo>
                <a:cubicBezTo>
                  <a:pt x="2983037" y="1714438"/>
                  <a:pt x="2965424" y="1712597"/>
                  <a:pt x="2947383" y="1712597"/>
                </a:cubicBezTo>
                <a:close/>
                <a:moveTo>
                  <a:pt x="4527405" y="1696172"/>
                </a:moveTo>
                <a:cubicBezTo>
                  <a:pt x="4467661" y="1695897"/>
                  <a:pt x="4347184" y="1730146"/>
                  <a:pt x="4336621" y="1884158"/>
                </a:cubicBezTo>
                <a:lnTo>
                  <a:pt x="4695083" y="1885808"/>
                </a:lnTo>
                <a:cubicBezTo>
                  <a:pt x="4696898" y="1726845"/>
                  <a:pt x="4587148" y="1696447"/>
                  <a:pt x="4527405" y="1696172"/>
                </a:cubicBezTo>
                <a:close/>
                <a:moveTo>
                  <a:pt x="1051224" y="1514798"/>
                </a:moveTo>
                <a:lnTo>
                  <a:pt x="1233401" y="1514798"/>
                </a:lnTo>
                <a:cubicBezTo>
                  <a:pt x="1258555" y="1514798"/>
                  <a:pt x="1278947" y="1535190"/>
                  <a:pt x="1278947" y="1560344"/>
                </a:cubicBezTo>
                <a:lnTo>
                  <a:pt x="1278947" y="2425693"/>
                </a:lnTo>
                <a:cubicBezTo>
                  <a:pt x="1278947" y="2450847"/>
                  <a:pt x="1258555" y="2471239"/>
                  <a:pt x="1233401" y="2471239"/>
                </a:cubicBezTo>
                <a:lnTo>
                  <a:pt x="1051224" y="2471239"/>
                </a:lnTo>
                <a:cubicBezTo>
                  <a:pt x="1026070" y="2471239"/>
                  <a:pt x="1005678" y="2450847"/>
                  <a:pt x="1005678" y="2425693"/>
                </a:cubicBezTo>
                <a:lnTo>
                  <a:pt x="1005678" y="1560344"/>
                </a:lnTo>
                <a:cubicBezTo>
                  <a:pt x="1005678" y="1535190"/>
                  <a:pt x="1026070" y="1514798"/>
                  <a:pt x="1051224" y="1514798"/>
                </a:cubicBezTo>
                <a:close/>
                <a:moveTo>
                  <a:pt x="2953413" y="1495246"/>
                </a:moveTo>
                <a:cubicBezTo>
                  <a:pt x="3102797" y="1503758"/>
                  <a:pt x="3207490" y="1541145"/>
                  <a:pt x="3323439" y="1604410"/>
                </a:cubicBezTo>
                <a:lnTo>
                  <a:pt x="3323439" y="2113657"/>
                </a:lnTo>
                <a:lnTo>
                  <a:pt x="3323439" y="2208189"/>
                </a:lnTo>
                <a:cubicBezTo>
                  <a:pt x="3323310" y="2274861"/>
                  <a:pt x="3323179" y="2341532"/>
                  <a:pt x="3323050" y="2408204"/>
                </a:cubicBezTo>
                <a:cubicBezTo>
                  <a:pt x="3324870" y="2684846"/>
                  <a:pt x="3275701" y="2913220"/>
                  <a:pt x="2867566" y="2923608"/>
                </a:cubicBezTo>
                <a:cubicBezTo>
                  <a:pt x="2709779" y="2927624"/>
                  <a:pt x="2568109" y="2879706"/>
                  <a:pt x="2459149" y="2796201"/>
                </a:cubicBezTo>
                <a:cubicBezTo>
                  <a:pt x="2442532" y="2784279"/>
                  <a:pt x="2432008" y="2757193"/>
                  <a:pt x="2456152" y="2722626"/>
                </a:cubicBezTo>
                <a:lnTo>
                  <a:pt x="2518527" y="2629512"/>
                </a:lnTo>
                <a:cubicBezTo>
                  <a:pt x="2534396" y="2609394"/>
                  <a:pt x="2556801" y="2596069"/>
                  <a:pt x="2595315" y="2617844"/>
                </a:cubicBezTo>
                <a:cubicBezTo>
                  <a:pt x="2682948" y="2664260"/>
                  <a:pt x="2787927" y="2709536"/>
                  <a:pt x="2861873" y="2689975"/>
                </a:cubicBezTo>
                <a:cubicBezTo>
                  <a:pt x="2935819" y="2670413"/>
                  <a:pt x="3040225" y="2641342"/>
                  <a:pt x="3038996" y="2500476"/>
                </a:cubicBezTo>
                <a:cubicBezTo>
                  <a:pt x="3039012" y="2477309"/>
                  <a:pt x="3039029" y="2454143"/>
                  <a:pt x="3039045" y="2430976"/>
                </a:cubicBezTo>
                <a:cubicBezTo>
                  <a:pt x="3014288" y="2462216"/>
                  <a:pt x="2447857" y="2617811"/>
                  <a:pt x="2409051" y="2011078"/>
                </a:cubicBezTo>
                <a:cubicBezTo>
                  <a:pt x="2409051" y="1719197"/>
                  <a:pt x="2616261" y="1488008"/>
                  <a:pt x="2953413" y="1495246"/>
                </a:cubicBezTo>
                <a:close/>
                <a:moveTo>
                  <a:pt x="1970387" y="1488509"/>
                </a:moveTo>
                <a:cubicBezTo>
                  <a:pt x="2148158" y="1495600"/>
                  <a:pt x="2294583" y="1651473"/>
                  <a:pt x="2291527" y="1840874"/>
                </a:cubicBezTo>
                <a:lnTo>
                  <a:pt x="2291527" y="2425309"/>
                </a:lnTo>
                <a:cubicBezTo>
                  <a:pt x="2291527" y="2450674"/>
                  <a:pt x="2270965" y="2471237"/>
                  <a:pt x="2245599" y="2471237"/>
                </a:cubicBezTo>
                <a:lnTo>
                  <a:pt x="2061889" y="2471237"/>
                </a:lnTo>
                <a:cubicBezTo>
                  <a:pt x="2036524" y="2471237"/>
                  <a:pt x="2015961" y="2450674"/>
                  <a:pt x="2015961" y="2425309"/>
                </a:cubicBezTo>
                <a:lnTo>
                  <a:pt x="2015961" y="1853708"/>
                </a:lnTo>
                <a:cubicBezTo>
                  <a:pt x="1996130" y="1679564"/>
                  <a:pt x="1809419" y="1715630"/>
                  <a:pt x="1719637" y="1794240"/>
                </a:cubicBezTo>
                <a:lnTo>
                  <a:pt x="1719637" y="2425865"/>
                </a:lnTo>
                <a:cubicBezTo>
                  <a:pt x="1719637" y="2450923"/>
                  <a:pt x="1699323" y="2471238"/>
                  <a:pt x="1674264" y="2471238"/>
                </a:cubicBezTo>
                <a:lnTo>
                  <a:pt x="1492777" y="2471238"/>
                </a:lnTo>
                <a:cubicBezTo>
                  <a:pt x="1467719" y="2471238"/>
                  <a:pt x="1447404" y="2450923"/>
                  <a:pt x="1447404" y="2425865"/>
                </a:cubicBezTo>
                <a:lnTo>
                  <a:pt x="1447404" y="1563796"/>
                </a:lnTo>
                <a:cubicBezTo>
                  <a:pt x="1447404" y="1538737"/>
                  <a:pt x="1467719" y="1518422"/>
                  <a:pt x="1492777" y="1518422"/>
                </a:cubicBezTo>
                <a:lnTo>
                  <a:pt x="1674264" y="1518422"/>
                </a:lnTo>
                <a:cubicBezTo>
                  <a:pt x="1699323" y="1518422"/>
                  <a:pt x="1719637" y="1538737"/>
                  <a:pt x="1719637" y="1563796"/>
                </a:cubicBezTo>
                <a:lnTo>
                  <a:pt x="1719637" y="1581885"/>
                </a:lnTo>
                <a:cubicBezTo>
                  <a:pt x="1802301" y="1512803"/>
                  <a:pt x="1889582" y="1485286"/>
                  <a:pt x="1970387" y="1488509"/>
                </a:cubicBezTo>
                <a:close/>
                <a:moveTo>
                  <a:pt x="4570398" y="1486409"/>
                </a:moveTo>
                <a:cubicBezTo>
                  <a:pt x="4736901" y="1499747"/>
                  <a:pt x="4976513" y="1620728"/>
                  <a:pt x="4955392" y="2054807"/>
                </a:cubicBezTo>
                <a:lnTo>
                  <a:pt x="4951948" y="2080452"/>
                </a:lnTo>
                <a:lnTo>
                  <a:pt x="4331939" y="2080442"/>
                </a:lnTo>
                <a:cubicBezTo>
                  <a:pt x="4303559" y="2105334"/>
                  <a:pt x="4403222" y="2404182"/>
                  <a:pt x="4781674" y="2229803"/>
                </a:cubicBezTo>
                <a:cubicBezTo>
                  <a:pt x="4794768" y="2225624"/>
                  <a:pt x="4817172" y="2225209"/>
                  <a:pt x="4832799" y="2246809"/>
                </a:cubicBezTo>
                <a:lnTo>
                  <a:pt x="4893595" y="2352599"/>
                </a:lnTo>
                <a:cubicBezTo>
                  <a:pt x="4907286" y="2383048"/>
                  <a:pt x="4896034" y="2402542"/>
                  <a:pt x="4873271" y="2417950"/>
                </a:cubicBezTo>
                <a:cubicBezTo>
                  <a:pt x="4698465" y="2541150"/>
                  <a:pt x="4079771" y="2613734"/>
                  <a:pt x="4058072" y="2002529"/>
                </a:cubicBezTo>
                <a:cubicBezTo>
                  <a:pt x="4098160" y="1557603"/>
                  <a:pt x="4345859" y="1501799"/>
                  <a:pt x="4504489" y="1486685"/>
                </a:cubicBezTo>
                <a:cubicBezTo>
                  <a:pt x="4524318" y="1484795"/>
                  <a:pt x="4546612" y="1484504"/>
                  <a:pt x="4570398" y="1486409"/>
                </a:cubicBezTo>
                <a:close/>
                <a:moveTo>
                  <a:pt x="5104697" y="1231440"/>
                </a:moveTo>
                <a:lnTo>
                  <a:pt x="5286874" y="1231440"/>
                </a:lnTo>
                <a:cubicBezTo>
                  <a:pt x="5312028" y="1231440"/>
                  <a:pt x="5332420" y="1251832"/>
                  <a:pt x="5332420" y="1276986"/>
                </a:cubicBezTo>
                <a:lnTo>
                  <a:pt x="5332420" y="2425692"/>
                </a:lnTo>
                <a:cubicBezTo>
                  <a:pt x="5332420" y="2450846"/>
                  <a:pt x="5312028" y="2471238"/>
                  <a:pt x="5286874" y="2471238"/>
                </a:cubicBezTo>
                <a:lnTo>
                  <a:pt x="5104697" y="2471238"/>
                </a:lnTo>
                <a:cubicBezTo>
                  <a:pt x="5079543" y="2471238"/>
                  <a:pt x="5059151" y="2450846"/>
                  <a:pt x="5059151" y="2425692"/>
                </a:cubicBezTo>
                <a:lnTo>
                  <a:pt x="5059151" y="1276986"/>
                </a:lnTo>
                <a:cubicBezTo>
                  <a:pt x="5059151" y="1251832"/>
                  <a:pt x="5079543" y="1231440"/>
                  <a:pt x="5104697" y="1231440"/>
                </a:cubicBezTo>
                <a:close/>
                <a:moveTo>
                  <a:pt x="3704313" y="1210555"/>
                </a:moveTo>
                <a:cubicBezTo>
                  <a:pt x="3729828" y="1210555"/>
                  <a:pt x="3750514" y="1231348"/>
                  <a:pt x="3750514" y="1256997"/>
                </a:cubicBezTo>
                <a:lnTo>
                  <a:pt x="3750514" y="1504318"/>
                </a:lnTo>
                <a:lnTo>
                  <a:pt x="4017470" y="1504318"/>
                </a:lnTo>
                <a:cubicBezTo>
                  <a:pt x="4039712" y="1504318"/>
                  <a:pt x="4057742" y="1522443"/>
                  <a:pt x="4057742" y="1544800"/>
                </a:cubicBezTo>
                <a:lnTo>
                  <a:pt x="4057742" y="1706724"/>
                </a:lnTo>
                <a:cubicBezTo>
                  <a:pt x="4057742" y="1729081"/>
                  <a:pt x="4039712" y="1747206"/>
                  <a:pt x="4017470" y="1747206"/>
                </a:cubicBezTo>
                <a:lnTo>
                  <a:pt x="3750514" y="1747206"/>
                </a:lnTo>
                <a:lnTo>
                  <a:pt x="3750514" y="2159540"/>
                </a:lnTo>
                <a:cubicBezTo>
                  <a:pt x="3756496" y="2293574"/>
                  <a:pt x="3862453" y="2286486"/>
                  <a:pt x="3958902" y="2260860"/>
                </a:cubicBezTo>
                <a:cubicBezTo>
                  <a:pt x="3979441" y="2255402"/>
                  <a:pt x="3994423" y="2263790"/>
                  <a:pt x="4004982" y="2285180"/>
                </a:cubicBezTo>
                <a:lnTo>
                  <a:pt x="4043927" y="2387228"/>
                </a:lnTo>
                <a:cubicBezTo>
                  <a:pt x="4053966" y="2425771"/>
                  <a:pt x="4053714" y="2452594"/>
                  <a:pt x="4023870" y="2466184"/>
                </a:cubicBezTo>
                <a:cubicBezTo>
                  <a:pt x="3938734" y="2528238"/>
                  <a:pt x="3491477" y="2593104"/>
                  <a:pt x="3470247" y="2218316"/>
                </a:cubicBezTo>
                <a:lnTo>
                  <a:pt x="3473314" y="1256997"/>
                </a:lnTo>
                <a:cubicBezTo>
                  <a:pt x="3473314" y="1231348"/>
                  <a:pt x="3493999" y="1210555"/>
                  <a:pt x="3519515" y="1210555"/>
                </a:cubicBezTo>
                <a:close/>
                <a:moveTo>
                  <a:pt x="467251" y="1151197"/>
                </a:moveTo>
                <a:cubicBezTo>
                  <a:pt x="616488" y="1147152"/>
                  <a:pt x="758690" y="1189261"/>
                  <a:pt x="861745" y="1273374"/>
                </a:cubicBezTo>
                <a:cubicBezTo>
                  <a:pt x="877461" y="1285383"/>
                  <a:pt x="879206" y="1318823"/>
                  <a:pt x="856371" y="1353642"/>
                </a:cubicBezTo>
                <a:lnTo>
                  <a:pt x="785422" y="1450849"/>
                </a:lnTo>
                <a:cubicBezTo>
                  <a:pt x="770413" y="1471113"/>
                  <a:pt x="733664" y="1471001"/>
                  <a:pt x="717064" y="1460039"/>
                </a:cubicBezTo>
                <a:cubicBezTo>
                  <a:pt x="661156" y="1423123"/>
                  <a:pt x="373330" y="1297112"/>
                  <a:pt x="309712" y="1503612"/>
                </a:cubicBezTo>
                <a:cubicBezTo>
                  <a:pt x="293057" y="1579471"/>
                  <a:pt x="386098" y="1612047"/>
                  <a:pt x="516378" y="1670990"/>
                </a:cubicBezTo>
                <a:cubicBezTo>
                  <a:pt x="655553" y="1733958"/>
                  <a:pt x="921610" y="1813174"/>
                  <a:pt x="898846" y="2127329"/>
                </a:cubicBezTo>
                <a:cubicBezTo>
                  <a:pt x="874755" y="2429366"/>
                  <a:pt x="601749" y="2513703"/>
                  <a:pt x="428269" y="2513133"/>
                </a:cubicBezTo>
                <a:cubicBezTo>
                  <a:pt x="241494" y="2512519"/>
                  <a:pt x="105212" y="2453916"/>
                  <a:pt x="20094" y="2386941"/>
                </a:cubicBezTo>
                <a:cubicBezTo>
                  <a:pt x="3356" y="2374931"/>
                  <a:pt x="-11529" y="2340151"/>
                  <a:pt x="12790" y="2305332"/>
                </a:cubicBezTo>
                <a:lnTo>
                  <a:pt x="85011" y="2197025"/>
                </a:lnTo>
                <a:cubicBezTo>
                  <a:pt x="100996" y="2176761"/>
                  <a:pt x="117335" y="2163965"/>
                  <a:pt x="142532" y="2177573"/>
                </a:cubicBezTo>
                <a:cubicBezTo>
                  <a:pt x="203444" y="2210469"/>
                  <a:pt x="343070" y="2269505"/>
                  <a:pt x="419958" y="2262819"/>
                </a:cubicBezTo>
                <a:cubicBezTo>
                  <a:pt x="496847" y="2256134"/>
                  <a:pt x="587599" y="2238197"/>
                  <a:pt x="603863" y="2137461"/>
                </a:cubicBezTo>
                <a:cubicBezTo>
                  <a:pt x="635643" y="1993214"/>
                  <a:pt x="368579" y="1937435"/>
                  <a:pt x="223430" y="1856998"/>
                </a:cubicBezTo>
                <a:cubicBezTo>
                  <a:pt x="-86748" y="1685107"/>
                  <a:pt x="-60428" y="1181523"/>
                  <a:pt x="467251" y="1151197"/>
                </a:cubicBezTo>
                <a:close/>
                <a:moveTo>
                  <a:pt x="1143102" y="795955"/>
                </a:moveTo>
                <a:cubicBezTo>
                  <a:pt x="1240438" y="795955"/>
                  <a:pt x="1319345" y="874862"/>
                  <a:pt x="1319345" y="972198"/>
                </a:cubicBezTo>
                <a:cubicBezTo>
                  <a:pt x="1319345" y="1069534"/>
                  <a:pt x="1240438" y="1148441"/>
                  <a:pt x="1143102" y="1148441"/>
                </a:cubicBezTo>
                <a:cubicBezTo>
                  <a:pt x="1045766" y="1148441"/>
                  <a:pt x="966859" y="1069534"/>
                  <a:pt x="966859" y="972198"/>
                </a:cubicBezTo>
                <a:cubicBezTo>
                  <a:pt x="966859" y="874862"/>
                  <a:pt x="1045766" y="795955"/>
                  <a:pt x="1143102" y="795955"/>
                </a:cubicBezTo>
                <a:close/>
                <a:moveTo>
                  <a:pt x="4453304" y="438510"/>
                </a:moveTo>
                <a:cubicBezTo>
                  <a:pt x="4664437" y="438510"/>
                  <a:pt x="4835594" y="609667"/>
                  <a:pt x="4835594" y="820800"/>
                </a:cubicBezTo>
                <a:cubicBezTo>
                  <a:pt x="4835594" y="1031933"/>
                  <a:pt x="4664437" y="1203090"/>
                  <a:pt x="4453304" y="1203090"/>
                </a:cubicBezTo>
                <a:cubicBezTo>
                  <a:pt x="4242171" y="1203090"/>
                  <a:pt x="4071014" y="1031933"/>
                  <a:pt x="4071014" y="820800"/>
                </a:cubicBezTo>
                <a:cubicBezTo>
                  <a:pt x="4071014" y="609667"/>
                  <a:pt x="4242171" y="438510"/>
                  <a:pt x="4453304" y="438510"/>
                </a:cubicBezTo>
                <a:close/>
                <a:moveTo>
                  <a:pt x="1890951" y="247157"/>
                </a:moveTo>
                <a:cubicBezTo>
                  <a:pt x="2015023" y="247157"/>
                  <a:pt x="2115603" y="347737"/>
                  <a:pt x="2115603" y="471809"/>
                </a:cubicBezTo>
                <a:cubicBezTo>
                  <a:pt x="2115603" y="595881"/>
                  <a:pt x="2015023" y="696461"/>
                  <a:pt x="1890951" y="696461"/>
                </a:cubicBezTo>
                <a:cubicBezTo>
                  <a:pt x="1766879" y="696461"/>
                  <a:pt x="1666299" y="595881"/>
                  <a:pt x="1666299" y="471809"/>
                </a:cubicBezTo>
                <a:cubicBezTo>
                  <a:pt x="1666299" y="347737"/>
                  <a:pt x="1766879" y="247157"/>
                  <a:pt x="1890951" y="247157"/>
                </a:cubicBezTo>
                <a:close/>
                <a:moveTo>
                  <a:pt x="3622439" y="57642"/>
                </a:moveTo>
                <a:cubicBezTo>
                  <a:pt x="3808520" y="57642"/>
                  <a:pt x="3959369" y="208491"/>
                  <a:pt x="3959369" y="394572"/>
                </a:cubicBezTo>
                <a:cubicBezTo>
                  <a:pt x="3959369" y="580653"/>
                  <a:pt x="3808520" y="731502"/>
                  <a:pt x="3622439" y="731502"/>
                </a:cubicBezTo>
                <a:cubicBezTo>
                  <a:pt x="3436358" y="731502"/>
                  <a:pt x="3285509" y="580653"/>
                  <a:pt x="3285509" y="394572"/>
                </a:cubicBezTo>
                <a:cubicBezTo>
                  <a:pt x="3285509" y="208491"/>
                  <a:pt x="3436358" y="57642"/>
                  <a:pt x="3622439" y="57642"/>
                </a:cubicBezTo>
                <a:close/>
                <a:moveTo>
                  <a:pt x="2780198" y="0"/>
                </a:moveTo>
                <a:cubicBezTo>
                  <a:pt x="2932265" y="0"/>
                  <a:pt x="3055539" y="123274"/>
                  <a:pt x="3055539" y="275341"/>
                </a:cubicBezTo>
                <a:cubicBezTo>
                  <a:pt x="3055539" y="427408"/>
                  <a:pt x="2932265" y="550682"/>
                  <a:pt x="2780198" y="550682"/>
                </a:cubicBezTo>
                <a:cubicBezTo>
                  <a:pt x="2628131" y="550682"/>
                  <a:pt x="2504857" y="427408"/>
                  <a:pt x="2504857" y="275341"/>
                </a:cubicBezTo>
                <a:cubicBezTo>
                  <a:pt x="2504857" y="123274"/>
                  <a:pt x="2628131" y="0"/>
                  <a:pt x="278019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47884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 Arch">
    <p:spTree>
      <p:nvGrpSpPr>
        <p:cNvPr id="1" name=""/>
        <p:cNvGrpSpPr/>
        <p:nvPr/>
      </p:nvGrpSpPr>
      <p:grpSpPr>
        <a:xfrm>
          <a:off x="0" y="0"/>
          <a:ext cx="0" cy="0"/>
          <a:chOff x="0" y="0"/>
          <a:chExt cx="0" cy="0"/>
        </a:xfrm>
      </p:grpSpPr>
      <p:sp>
        <p:nvSpPr>
          <p:cNvPr id="22" name="Picture Placeholder 22"/>
          <p:cNvSpPr>
            <a:spLocks noGrp="1"/>
          </p:cNvSpPr>
          <p:nvPr>
            <p:ph type="pic" sz="quarter" idx="15"/>
          </p:nvPr>
        </p:nvSpPr>
        <p:spPr>
          <a:xfrm>
            <a:off x="1172747" y="2245"/>
            <a:ext cx="11012326" cy="5969437"/>
          </a:xfrm>
          <a:custGeom>
            <a:avLst/>
            <a:gdLst>
              <a:gd name="connsiteX0" fmla="*/ 0 w 11012326"/>
              <a:gd name="connsiteY0" fmla="*/ 0 h 5969437"/>
              <a:gd name="connsiteX1" fmla="*/ 11012326 w 11012326"/>
              <a:gd name="connsiteY1" fmla="*/ 0 h 5969437"/>
              <a:gd name="connsiteX2" fmla="*/ 11012326 w 11012326"/>
              <a:gd name="connsiteY2" fmla="*/ 5558360 h 5969437"/>
              <a:gd name="connsiteX3" fmla="*/ 10969354 w 11012326"/>
              <a:gd name="connsiteY3" fmla="*/ 5572901 h 5969437"/>
              <a:gd name="connsiteX4" fmla="*/ 8346510 w 11012326"/>
              <a:gd name="connsiteY4" fmla="*/ 5969437 h 5969437"/>
              <a:gd name="connsiteX5" fmla="*/ 61565 w 11012326"/>
              <a:gd name="connsiteY5" fmla="*/ 181950 h 59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2326" h="5969437">
                <a:moveTo>
                  <a:pt x="0" y="0"/>
                </a:moveTo>
                <a:lnTo>
                  <a:pt x="11012326" y="0"/>
                </a:lnTo>
                <a:lnTo>
                  <a:pt x="11012326" y="5558360"/>
                </a:lnTo>
                <a:lnTo>
                  <a:pt x="10969354" y="5572901"/>
                </a:lnTo>
                <a:cubicBezTo>
                  <a:pt x="10140798" y="5830608"/>
                  <a:pt x="9259866" y="5969437"/>
                  <a:pt x="8346510" y="5969437"/>
                </a:cubicBezTo>
                <a:cubicBezTo>
                  <a:pt x="4540859" y="5969437"/>
                  <a:pt x="1298145" y="3559210"/>
                  <a:pt x="61565" y="181950"/>
                </a:cubicBezTo>
                <a:close/>
              </a:path>
            </a:pathLst>
          </a:custGeom>
        </p:spPr>
        <p:txBody>
          <a:bodyPr wrap="square">
            <a:noAutofit/>
          </a:bodyPr>
          <a:lstStyle/>
          <a:p>
            <a:endParaRPr lang="en-US"/>
          </a:p>
        </p:txBody>
      </p:sp>
      <p:sp>
        <p:nvSpPr>
          <p:cNvPr id="23" name="Freeform 22"/>
          <p:cNvSpPr/>
          <p:nvPr userDrawn="1"/>
        </p:nvSpPr>
        <p:spPr>
          <a:xfrm>
            <a:off x="-9100" y="0"/>
            <a:ext cx="12186586" cy="6858000"/>
          </a:xfrm>
          <a:custGeom>
            <a:avLst/>
            <a:gdLst>
              <a:gd name="connsiteX0" fmla="*/ 0 w 12186586"/>
              <a:gd name="connsiteY0" fmla="*/ 0 h 6858000"/>
              <a:gd name="connsiteX1" fmla="*/ 1174259 w 12186586"/>
              <a:gd name="connsiteY1" fmla="*/ 0 h 6858000"/>
              <a:gd name="connsiteX2" fmla="*/ 1235824 w 12186586"/>
              <a:gd name="connsiteY2" fmla="*/ 181950 h 6858000"/>
              <a:gd name="connsiteX3" fmla="*/ 9520769 w 12186586"/>
              <a:gd name="connsiteY3" fmla="*/ 5969437 h 6858000"/>
              <a:gd name="connsiteX4" fmla="*/ 12143612 w 12186586"/>
              <a:gd name="connsiteY4" fmla="*/ 5572901 h 6858000"/>
              <a:gd name="connsiteX5" fmla="*/ 12186586 w 12186586"/>
              <a:gd name="connsiteY5" fmla="*/ 5558360 h 6858000"/>
              <a:gd name="connsiteX6" fmla="*/ 12186586 w 12186586"/>
              <a:gd name="connsiteY6" fmla="*/ 6858000 h 6858000"/>
              <a:gd name="connsiteX7" fmla="*/ 0 w 121865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6586" h="6858000">
                <a:moveTo>
                  <a:pt x="0" y="0"/>
                </a:moveTo>
                <a:lnTo>
                  <a:pt x="1174259" y="0"/>
                </a:lnTo>
                <a:lnTo>
                  <a:pt x="1235824" y="181950"/>
                </a:lnTo>
                <a:cubicBezTo>
                  <a:pt x="2472404" y="3559210"/>
                  <a:pt x="5715118" y="5969437"/>
                  <a:pt x="9520769" y="5969437"/>
                </a:cubicBezTo>
                <a:cubicBezTo>
                  <a:pt x="10434125" y="5969437"/>
                  <a:pt x="11315057" y="5830608"/>
                  <a:pt x="12143612" y="5572901"/>
                </a:cubicBezTo>
                <a:lnTo>
                  <a:pt x="12186586" y="5558360"/>
                </a:lnTo>
                <a:lnTo>
                  <a:pt x="12186586" y="6858000"/>
                </a:lnTo>
                <a:lnTo>
                  <a:pt x="0" y="6858000"/>
                </a:ln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aseline="-25000"/>
          </a:p>
        </p:txBody>
      </p:sp>
      <p:sp>
        <p:nvSpPr>
          <p:cNvPr id="24" name="Title 13"/>
          <p:cNvSpPr>
            <a:spLocks noGrp="1"/>
          </p:cNvSpPr>
          <p:nvPr>
            <p:ph type="title" hasCustomPrompt="1"/>
          </p:nvPr>
        </p:nvSpPr>
        <p:spPr>
          <a:xfrm>
            <a:off x="454689" y="4930751"/>
            <a:ext cx="3893976" cy="658098"/>
          </a:xfrm>
          <a:prstGeom prst="rect">
            <a:avLst/>
          </a:prstGeom>
        </p:spPr>
        <p:txBody>
          <a:bodyPr/>
          <a:lstStyle>
            <a:lvl1pPr algn="l">
              <a:defRPr b="1">
                <a:solidFill>
                  <a:schemeClr val="bg1"/>
                </a:solidFill>
              </a:defRPr>
            </a:lvl1pPr>
          </a:lstStyle>
          <a:p>
            <a:r>
              <a:rPr lang="en-US" dirty="0"/>
              <a:t>Title</a:t>
            </a:r>
            <a:endParaRPr lang="en-SG" dirty="0"/>
          </a:p>
        </p:txBody>
      </p:sp>
      <p:sp>
        <p:nvSpPr>
          <p:cNvPr id="25" name="Text Placeholder 20"/>
          <p:cNvSpPr>
            <a:spLocks noGrp="1"/>
          </p:cNvSpPr>
          <p:nvPr>
            <p:ph type="body" sz="quarter" idx="13" hasCustomPrompt="1"/>
          </p:nvPr>
        </p:nvSpPr>
        <p:spPr>
          <a:xfrm>
            <a:off x="510119" y="615118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26" name="Group 25"/>
          <p:cNvGrpSpPr/>
          <p:nvPr userDrawn="1"/>
        </p:nvGrpSpPr>
        <p:grpSpPr>
          <a:xfrm>
            <a:off x="11010901" y="6240235"/>
            <a:ext cx="887640" cy="465533"/>
            <a:chOff x="3203331" y="1985147"/>
            <a:chExt cx="5574939" cy="2923841"/>
          </a:xfrm>
          <a:solidFill>
            <a:schemeClr val="bg1"/>
          </a:solidFill>
        </p:grpSpPr>
        <p:sp>
          <p:nvSpPr>
            <p:cNvPr id="27" name="Freeform 2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8" name="Group 27"/>
            <p:cNvGrpSpPr/>
            <p:nvPr userDrawn="1"/>
          </p:nvGrpSpPr>
          <p:grpSpPr>
            <a:xfrm>
              <a:off x="3203331" y="3201539"/>
              <a:ext cx="5574939" cy="1707449"/>
              <a:chOff x="3203331" y="3201539"/>
              <a:chExt cx="5574939" cy="1707449"/>
            </a:xfrm>
            <a:grpFill/>
          </p:grpSpPr>
          <p:sp>
            <p:nvSpPr>
              <p:cNvPr id="29" name="Rounded Rectangle 28"/>
              <p:cNvSpPr/>
              <p:nvPr userDrawn="1"/>
            </p:nvSpPr>
            <p:spPr>
              <a:xfrm>
                <a:off x="4451528" y="3499945"/>
                <a:ext cx="273269" cy="95644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Rounded Rectangle 29"/>
              <p:cNvSpPr/>
              <p:nvPr userDrawn="1"/>
            </p:nvSpPr>
            <p:spPr>
              <a:xfrm>
                <a:off x="8505001" y="3216587"/>
                <a:ext cx="273269" cy="1239798"/>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reeform 3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Freeform 3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Freeform 3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4" name="Freeform 3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35" name="Freeform 3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Tree>
    <p:extLst>
      <p:ext uri="{BB962C8B-B14F-4D97-AF65-F5344CB8AC3E}">
        <p14:creationId xmlns:p14="http://schemas.microsoft.com/office/powerpoint/2010/main" val="32940184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lide Divider - Plain">
    <p:spTree>
      <p:nvGrpSpPr>
        <p:cNvPr id="1" name=""/>
        <p:cNvGrpSpPr/>
        <p:nvPr/>
      </p:nvGrpSpPr>
      <p:grpSpPr>
        <a:xfrm>
          <a:off x="0" y="0"/>
          <a:ext cx="0" cy="0"/>
          <a:chOff x="0" y="0"/>
          <a:chExt cx="0" cy="0"/>
        </a:xfrm>
      </p:grpSpPr>
      <p:pic>
        <p:nvPicPr>
          <p:cNvPr id="19" name="Picture 3"/>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flipV="1">
            <a:off x="1" y="-4"/>
            <a:ext cx="7294180" cy="337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itle 13"/>
          <p:cNvSpPr>
            <a:spLocks noGrp="1"/>
          </p:cNvSpPr>
          <p:nvPr>
            <p:ph type="title" hasCustomPrompt="1"/>
          </p:nvPr>
        </p:nvSpPr>
        <p:spPr>
          <a:xfrm>
            <a:off x="657889" y="53020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21" name="Text Placeholder 20"/>
          <p:cNvSpPr>
            <a:spLocks noGrp="1"/>
          </p:cNvSpPr>
          <p:nvPr>
            <p:ph type="body" sz="quarter" idx="13" hasCustomPrompt="1"/>
          </p:nvPr>
        </p:nvSpPr>
        <p:spPr>
          <a:xfrm>
            <a:off x="713319" y="1750634"/>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5" name="Group 4"/>
          <p:cNvGrpSpPr/>
          <p:nvPr userDrawn="1"/>
        </p:nvGrpSpPr>
        <p:grpSpPr>
          <a:xfrm>
            <a:off x="11010901" y="6240235"/>
            <a:ext cx="887640" cy="465533"/>
            <a:chOff x="3203331" y="1985147"/>
            <a:chExt cx="5574939" cy="2923841"/>
          </a:xfrm>
        </p:grpSpPr>
        <p:sp>
          <p:nvSpPr>
            <p:cNvPr id="6" name="Freeform 5"/>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p:cNvGrpSpPr/>
            <p:nvPr userDrawn="1"/>
          </p:nvGrpSpPr>
          <p:grpSpPr>
            <a:xfrm>
              <a:off x="3203331" y="3201539"/>
              <a:ext cx="5574939" cy="1707449"/>
              <a:chOff x="3203331" y="3201539"/>
              <a:chExt cx="5574939" cy="1707449"/>
            </a:xfrm>
          </p:grpSpPr>
          <p:sp>
            <p:nvSpPr>
              <p:cNvPr id="8" name="Rounded Rectangle 7"/>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ounded Rectangle 8"/>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Freeform 9"/>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3" name="Freeform 12"/>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21024552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Slide Divider - Plain">
    <p:spTree>
      <p:nvGrpSpPr>
        <p:cNvPr id="1" name=""/>
        <p:cNvGrpSpPr/>
        <p:nvPr/>
      </p:nvGrpSpPr>
      <p:grpSpPr>
        <a:xfrm>
          <a:off x="0" y="0"/>
          <a:ext cx="0" cy="0"/>
          <a:chOff x="0" y="0"/>
          <a:chExt cx="0" cy="0"/>
        </a:xfrm>
      </p:grpSpPr>
      <p:pic>
        <p:nvPicPr>
          <p:cNvPr id="10" name="Picture 9" descr="3.pn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902200" y="-18922"/>
            <a:ext cx="7289800" cy="3367973"/>
          </a:xfrm>
          <a:prstGeom prst="rect">
            <a:avLst/>
          </a:prstGeom>
        </p:spPr>
      </p:pic>
      <p:sp>
        <p:nvSpPr>
          <p:cNvPr id="9" name="Title 13"/>
          <p:cNvSpPr>
            <a:spLocks noGrp="1"/>
          </p:cNvSpPr>
          <p:nvPr>
            <p:ph type="title" hasCustomPrompt="1"/>
          </p:nvPr>
        </p:nvSpPr>
        <p:spPr>
          <a:xfrm>
            <a:off x="7134889" y="396851"/>
            <a:ext cx="3893976" cy="658098"/>
          </a:xfrm>
          <a:prstGeom prst="rect">
            <a:avLst/>
          </a:prstGeom>
        </p:spPr>
        <p:txBody>
          <a:bodyPr/>
          <a:lstStyle>
            <a:lvl1pPr algn="l">
              <a:defRPr b="1">
                <a:solidFill>
                  <a:schemeClr val="bg1"/>
                </a:solidFill>
              </a:defRPr>
            </a:lvl1pPr>
          </a:lstStyle>
          <a:p>
            <a:r>
              <a:rPr lang="en-US" dirty="0"/>
              <a:t>Subtitle</a:t>
            </a:r>
            <a:endParaRPr lang="en-SG" dirty="0"/>
          </a:p>
        </p:txBody>
      </p:sp>
      <p:sp>
        <p:nvSpPr>
          <p:cNvPr id="11" name="Text Placeholder 20"/>
          <p:cNvSpPr>
            <a:spLocks noGrp="1"/>
          </p:cNvSpPr>
          <p:nvPr>
            <p:ph type="body" sz="quarter" idx="13" hasCustomPrompt="1"/>
          </p:nvPr>
        </p:nvSpPr>
        <p:spPr>
          <a:xfrm>
            <a:off x="7190319" y="1617283"/>
            <a:ext cx="3826080" cy="356571"/>
          </a:xfrm>
          <a:prstGeom prst="rect">
            <a:avLst/>
          </a:prstGeom>
        </p:spPr>
        <p:txBody>
          <a:bodyPr/>
          <a:lstStyle>
            <a:lvl1pPr marL="0" indent="0">
              <a:buNone/>
              <a:defRPr sz="1400">
                <a:solidFill>
                  <a:schemeClr val="bg1"/>
                </a:solidFill>
              </a:defRPr>
            </a:lvl1pPr>
          </a:lstStyle>
          <a:p>
            <a:pPr lvl="0"/>
            <a:r>
              <a:rPr lang="en-US" dirty="0"/>
              <a:t>Date:</a:t>
            </a:r>
            <a:endParaRPr lang="en-SG" dirty="0"/>
          </a:p>
        </p:txBody>
      </p:sp>
      <p:grpSp>
        <p:nvGrpSpPr>
          <p:cNvPr id="18" name="Group 17"/>
          <p:cNvGrpSpPr/>
          <p:nvPr userDrawn="1"/>
        </p:nvGrpSpPr>
        <p:grpSpPr>
          <a:xfrm>
            <a:off x="11010901" y="6240235"/>
            <a:ext cx="887640" cy="465533"/>
            <a:chOff x="3203331" y="1985147"/>
            <a:chExt cx="5574939" cy="2923841"/>
          </a:xfrm>
        </p:grpSpPr>
        <p:sp>
          <p:nvSpPr>
            <p:cNvPr id="19" name="Freeform 18"/>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p:cNvGrpSpPr/>
            <p:nvPr userDrawn="1"/>
          </p:nvGrpSpPr>
          <p:grpSpPr>
            <a:xfrm>
              <a:off x="3203331" y="3201539"/>
              <a:ext cx="5574939" cy="1707449"/>
              <a:chOff x="3203331" y="3201539"/>
              <a:chExt cx="5574939" cy="1707449"/>
            </a:xfrm>
          </p:grpSpPr>
          <p:sp>
            <p:nvSpPr>
              <p:cNvPr id="21" name="Rounded Rectangle 20"/>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ounded Rectangle 21"/>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Freeform 22"/>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Freeform 23"/>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Freeform 24"/>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6" name="Freeform 25"/>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27" name="Freeform 26"/>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4071370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5"/>
          <p:cNvGrpSpPr/>
          <p:nvPr userDrawn="1"/>
        </p:nvGrpSpPr>
        <p:grpSpPr>
          <a:xfrm>
            <a:off x="11010901" y="6240235"/>
            <a:ext cx="887640" cy="465533"/>
            <a:chOff x="3203331" y="1985147"/>
            <a:chExt cx="5574939" cy="2923841"/>
          </a:xfrm>
        </p:grpSpPr>
        <p:sp>
          <p:nvSpPr>
            <p:cNvPr id="7" name="Freeform 6"/>
            <p:cNvSpPr/>
            <p:nvPr userDrawn="1"/>
          </p:nvSpPr>
          <p:spPr>
            <a:xfrm>
              <a:off x="4412709" y="1985147"/>
              <a:ext cx="3868735" cy="1203090"/>
            </a:xfrm>
            <a:custGeom>
              <a:avLst/>
              <a:gdLst>
                <a:gd name="connsiteX0" fmla="*/ 176243 w 3868735"/>
                <a:gd name="connsiteY0" fmla="*/ 795955 h 1203090"/>
                <a:gd name="connsiteX1" fmla="*/ 352486 w 3868735"/>
                <a:gd name="connsiteY1" fmla="*/ 972198 h 1203090"/>
                <a:gd name="connsiteX2" fmla="*/ 176243 w 3868735"/>
                <a:gd name="connsiteY2" fmla="*/ 1148441 h 1203090"/>
                <a:gd name="connsiteX3" fmla="*/ 0 w 3868735"/>
                <a:gd name="connsiteY3" fmla="*/ 972198 h 1203090"/>
                <a:gd name="connsiteX4" fmla="*/ 176243 w 3868735"/>
                <a:gd name="connsiteY4" fmla="*/ 795955 h 1203090"/>
                <a:gd name="connsiteX5" fmla="*/ 3486445 w 3868735"/>
                <a:gd name="connsiteY5" fmla="*/ 438510 h 1203090"/>
                <a:gd name="connsiteX6" fmla="*/ 3868735 w 3868735"/>
                <a:gd name="connsiteY6" fmla="*/ 820800 h 1203090"/>
                <a:gd name="connsiteX7" fmla="*/ 3486445 w 3868735"/>
                <a:gd name="connsiteY7" fmla="*/ 1203090 h 1203090"/>
                <a:gd name="connsiteX8" fmla="*/ 3104155 w 3868735"/>
                <a:gd name="connsiteY8" fmla="*/ 820800 h 1203090"/>
                <a:gd name="connsiteX9" fmla="*/ 3486445 w 3868735"/>
                <a:gd name="connsiteY9" fmla="*/ 438510 h 1203090"/>
                <a:gd name="connsiteX10" fmla="*/ 924092 w 3868735"/>
                <a:gd name="connsiteY10" fmla="*/ 247157 h 1203090"/>
                <a:gd name="connsiteX11" fmla="*/ 1148744 w 3868735"/>
                <a:gd name="connsiteY11" fmla="*/ 471809 h 1203090"/>
                <a:gd name="connsiteX12" fmla="*/ 924092 w 3868735"/>
                <a:gd name="connsiteY12" fmla="*/ 696461 h 1203090"/>
                <a:gd name="connsiteX13" fmla="*/ 699440 w 3868735"/>
                <a:gd name="connsiteY13" fmla="*/ 471809 h 1203090"/>
                <a:gd name="connsiteX14" fmla="*/ 924092 w 3868735"/>
                <a:gd name="connsiteY14" fmla="*/ 247157 h 1203090"/>
                <a:gd name="connsiteX15" fmla="*/ 2655580 w 3868735"/>
                <a:gd name="connsiteY15" fmla="*/ 57642 h 1203090"/>
                <a:gd name="connsiteX16" fmla="*/ 2992510 w 3868735"/>
                <a:gd name="connsiteY16" fmla="*/ 394572 h 1203090"/>
                <a:gd name="connsiteX17" fmla="*/ 2655580 w 3868735"/>
                <a:gd name="connsiteY17" fmla="*/ 731502 h 1203090"/>
                <a:gd name="connsiteX18" fmla="*/ 2318650 w 3868735"/>
                <a:gd name="connsiteY18" fmla="*/ 394572 h 1203090"/>
                <a:gd name="connsiteX19" fmla="*/ 2655580 w 3868735"/>
                <a:gd name="connsiteY19" fmla="*/ 57642 h 1203090"/>
                <a:gd name="connsiteX20" fmla="*/ 1813339 w 3868735"/>
                <a:gd name="connsiteY20" fmla="*/ 0 h 1203090"/>
                <a:gd name="connsiteX21" fmla="*/ 2088680 w 3868735"/>
                <a:gd name="connsiteY21" fmla="*/ 275341 h 1203090"/>
                <a:gd name="connsiteX22" fmla="*/ 1813339 w 3868735"/>
                <a:gd name="connsiteY22" fmla="*/ 550682 h 1203090"/>
                <a:gd name="connsiteX23" fmla="*/ 1537998 w 3868735"/>
                <a:gd name="connsiteY23" fmla="*/ 275341 h 1203090"/>
                <a:gd name="connsiteX24" fmla="*/ 1813339 w 3868735"/>
                <a:gd name="connsiteY24" fmla="*/ 0 h 1203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68735" h="1203090">
                  <a:moveTo>
                    <a:pt x="176243" y="795955"/>
                  </a:moveTo>
                  <a:cubicBezTo>
                    <a:pt x="273579" y="795955"/>
                    <a:pt x="352486" y="874862"/>
                    <a:pt x="352486" y="972198"/>
                  </a:cubicBezTo>
                  <a:cubicBezTo>
                    <a:pt x="352486" y="1069534"/>
                    <a:pt x="273579" y="1148441"/>
                    <a:pt x="176243" y="1148441"/>
                  </a:cubicBezTo>
                  <a:cubicBezTo>
                    <a:pt x="78907" y="1148441"/>
                    <a:pt x="0" y="1069534"/>
                    <a:pt x="0" y="972198"/>
                  </a:cubicBezTo>
                  <a:cubicBezTo>
                    <a:pt x="0" y="874862"/>
                    <a:pt x="78907" y="795955"/>
                    <a:pt x="176243" y="795955"/>
                  </a:cubicBezTo>
                  <a:close/>
                  <a:moveTo>
                    <a:pt x="3486445" y="438510"/>
                  </a:moveTo>
                  <a:cubicBezTo>
                    <a:pt x="3697578" y="438510"/>
                    <a:pt x="3868735" y="609667"/>
                    <a:pt x="3868735" y="820800"/>
                  </a:cubicBezTo>
                  <a:cubicBezTo>
                    <a:pt x="3868735" y="1031933"/>
                    <a:pt x="3697578" y="1203090"/>
                    <a:pt x="3486445" y="1203090"/>
                  </a:cubicBezTo>
                  <a:cubicBezTo>
                    <a:pt x="3275312" y="1203090"/>
                    <a:pt x="3104155" y="1031933"/>
                    <a:pt x="3104155" y="820800"/>
                  </a:cubicBezTo>
                  <a:cubicBezTo>
                    <a:pt x="3104155" y="609667"/>
                    <a:pt x="3275312" y="438510"/>
                    <a:pt x="3486445" y="438510"/>
                  </a:cubicBezTo>
                  <a:close/>
                  <a:moveTo>
                    <a:pt x="924092" y="247157"/>
                  </a:moveTo>
                  <a:cubicBezTo>
                    <a:pt x="1048164" y="247157"/>
                    <a:pt x="1148744" y="347737"/>
                    <a:pt x="1148744" y="471809"/>
                  </a:cubicBezTo>
                  <a:cubicBezTo>
                    <a:pt x="1148744" y="595881"/>
                    <a:pt x="1048164" y="696461"/>
                    <a:pt x="924092" y="696461"/>
                  </a:cubicBezTo>
                  <a:cubicBezTo>
                    <a:pt x="800020" y="696461"/>
                    <a:pt x="699440" y="595881"/>
                    <a:pt x="699440" y="471809"/>
                  </a:cubicBezTo>
                  <a:cubicBezTo>
                    <a:pt x="699440" y="347737"/>
                    <a:pt x="800020" y="247157"/>
                    <a:pt x="924092" y="247157"/>
                  </a:cubicBezTo>
                  <a:close/>
                  <a:moveTo>
                    <a:pt x="2655580" y="57642"/>
                  </a:moveTo>
                  <a:cubicBezTo>
                    <a:pt x="2841661" y="57642"/>
                    <a:pt x="2992510" y="208491"/>
                    <a:pt x="2992510" y="394572"/>
                  </a:cubicBezTo>
                  <a:cubicBezTo>
                    <a:pt x="2992510" y="580653"/>
                    <a:pt x="2841661" y="731502"/>
                    <a:pt x="2655580" y="731502"/>
                  </a:cubicBezTo>
                  <a:cubicBezTo>
                    <a:pt x="2469499" y="731502"/>
                    <a:pt x="2318650" y="580653"/>
                    <a:pt x="2318650" y="394572"/>
                  </a:cubicBezTo>
                  <a:cubicBezTo>
                    <a:pt x="2318650" y="208491"/>
                    <a:pt x="2469499" y="57642"/>
                    <a:pt x="2655580" y="57642"/>
                  </a:cubicBezTo>
                  <a:close/>
                  <a:moveTo>
                    <a:pt x="1813339" y="0"/>
                  </a:moveTo>
                  <a:cubicBezTo>
                    <a:pt x="1965406" y="0"/>
                    <a:pt x="2088680" y="123274"/>
                    <a:pt x="2088680" y="275341"/>
                  </a:cubicBezTo>
                  <a:cubicBezTo>
                    <a:pt x="2088680" y="427408"/>
                    <a:pt x="1965406" y="550682"/>
                    <a:pt x="1813339" y="550682"/>
                  </a:cubicBezTo>
                  <a:cubicBezTo>
                    <a:pt x="1661272" y="550682"/>
                    <a:pt x="1537998" y="427408"/>
                    <a:pt x="1537998" y="275341"/>
                  </a:cubicBezTo>
                  <a:cubicBezTo>
                    <a:pt x="1537998" y="123274"/>
                    <a:pt x="1661272" y="0"/>
                    <a:pt x="1813339" y="0"/>
                  </a:cubicBezTo>
                  <a:close/>
                </a:path>
              </a:pathLst>
            </a:custGeom>
            <a:solidFill>
              <a:srgbClr val="E40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8" name="Group 7"/>
            <p:cNvGrpSpPr/>
            <p:nvPr userDrawn="1"/>
          </p:nvGrpSpPr>
          <p:grpSpPr>
            <a:xfrm>
              <a:off x="3203331" y="3201539"/>
              <a:ext cx="5574939" cy="1707449"/>
              <a:chOff x="3203331" y="3201539"/>
              <a:chExt cx="5574939" cy="1707449"/>
            </a:xfrm>
          </p:grpSpPr>
          <p:sp>
            <p:nvSpPr>
              <p:cNvPr id="9" name="Rounded Rectangle 8"/>
              <p:cNvSpPr/>
              <p:nvPr userDrawn="1"/>
            </p:nvSpPr>
            <p:spPr>
              <a:xfrm>
                <a:off x="4451528" y="3499945"/>
                <a:ext cx="273269" cy="956441"/>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ounded Rectangle 9"/>
              <p:cNvSpPr/>
              <p:nvPr userDrawn="1"/>
            </p:nvSpPr>
            <p:spPr>
              <a:xfrm>
                <a:off x="8505001" y="3216587"/>
                <a:ext cx="273269" cy="1239798"/>
              </a:xfrm>
              <a:prstGeom prst="roundRect">
                <a:avLst>
                  <a:gd name="adj"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reeform 10"/>
              <p:cNvSpPr/>
              <p:nvPr userDrawn="1"/>
            </p:nvSpPr>
            <p:spPr>
              <a:xfrm>
                <a:off x="4893254" y="3473404"/>
                <a:ext cx="844170" cy="982981"/>
              </a:xfrm>
              <a:custGeom>
                <a:avLst/>
                <a:gdLst>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69247 w 847335"/>
                  <a:gd name="connsiteY10" fmla="*/ 364830 h 984729"/>
                  <a:gd name="connsiteX11" fmla="*/ 558052 w 847335"/>
                  <a:gd name="connsiteY11" fmla="*/ 313643 h 984729"/>
                  <a:gd name="connsiteX12" fmla="*/ 402187 w 847335"/>
                  <a:gd name="connsiteY12" fmla="*/ 241313 h 984729"/>
                  <a:gd name="connsiteX13" fmla="*/ 293189 w 847335"/>
                  <a:gd name="connsiteY13" fmla="*/ 291894 h 984729"/>
                  <a:gd name="connsiteX14" fmla="*/ 273269 w 847335"/>
                  <a:gd name="connsiteY14" fmla="*/ 305155 h 984729"/>
                  <a:gd name="connsiteX15" fmla="*/ 273269 w 847335"/>
                  <a:gd name="connsiteY15" fmla="*/ 939183 h 984729"/>
                  <a:gd name="connsiteX16" fmla="*/ 227723 w 847335"/>
                  <a:gd name="connsiteY16" fmla="*/ 984729 h 984729"/>
                  <a:gd name="connsiteX17" fmla="*/ 45546 w 847335"/>
                  <a:gd name="connsiteY17" fmla="*/ 984729 h 984729"/>
                  <a:gd name="connsiteX18" fmla="*/ 0 w 847335"/>
                  <a:gd name="connsiteY18" fmla="*/ 939183 h 984729"/>
                  <a:gd name="connsiteX19" fmla="*/ 0 w 847335"/>
                  <a:gd name="connsiteY19" fmla="*/ 73834 h 984729"/>
                  <a:gd name="connsiteX20" fmla="*/ 45546 w 847335"/>
                  <a:gd name="connsiteY20" fmla="*/ 28288 h 984729"/>
                  <a:gd name="connsiteX21" fmla="*/ 227723 w 847335"/>
                  <a:gd name="connsiteY21" fmla="*/ 28288 h 984729"/>
                  <a:gd name="connsiteX22" fmla="*/ 273269 w 847335"/>
                  <a:gd name="connsiteY22" fmla="*/ 73834 h 984729"/>
                  <a:gd name="connsiteX23" fmla="*/ 273269 w 847335"/>
                  <a:gd name="connsiteY23" fmla="*/ 91992 h 984729"/>
                  <a:gd name="connsiteX24" fmla="*/ 317508 w 847335"/>
                  <a:gd name="connsiteY24" fmla="*/ 57298 h 984729"/>
                  <a:gd name="connsiteX25" fmla="*/ 490574 w 847335"/>
                  <a:gd name="connsiteY25"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3712 w 847335"/>
                  <a:gd name="connsiteY3" fmla="*/ 334021 h 984729"/>
                  <a:gd name="connsiteX4" fmla="*/ 847335 w 847335"/>
                  <a:gd name="connsiteY4" fmla="*/ 351966 h 984729"/>
                  <a:gd name="connsiteX5" fmla="*/ 847335 w 847335"/>
                  <a:gd name="connsiteY5" fmla="*/ 938625 h 984729"/>
                  <a:gd name="connsiteX6" fmla="*/ 801232 w 847335"/>
                  <a:gd name="connsiteY6" fmla="*/ 984728 h 984729"/>
                  <a:gd name="connsiteX7" fmla="*/ 616823 w 847335"/>
                  <a:gd name="connsiteY7" fmla="*/ 984728 h 984729"/>
                  <a:gd name="connsiteX8" fmla="*/ 570720 w 847335"/>
                  <a:gd name="connsiteY8" fmla="*/ 938625 h 984729"/>
                  <a:gd name="connsiteX9" fmla="*/ 570720 w 847335"/>
                  <a:gd name="connsiteY9" fmla="*/ 364849 h 984729"/>
                  <a:gd name="connsiteX10" fmla="*/ 558052 w 847335"/>
                  <a:gd name="connsiteY10" fmla="*/ 313643 h 984729"/>
                  <a:gd name="connsiteX11" fmla="*/ 402187 w 847335"/>
                  <a:gd name="connsiteY11" fmla="*/ 241313 h 984729"/>
                  <a:gd name="connsiteX12" fmla="*/ 293189 w 847335"/>
                  <a:gd name="connsiteY12" fmla="*/ 291894 h 984729"/>
                  <a:gd name="connsiteX13" fmla="*/ 273269 w 847335"/>
                  <a:gd name="connsiteY13" fmla="*/ 305155 h 984729"/>
                  <a:gd name="connsiteX14" fmla="*/ 273269 w 847335"/>
                  <a:gd name="connsiteY14" fmla="*/ 939183 h 984729"/>
                  <a:gd name="connsiteX15" fmla="*/ 227723 w 847335"/>
                  <a:gd name="connsiteY15" fmla="*/ 984729 h 984729"/>
                  <a:gd name="connsiteX16" fmla="*/ 45546 w 847335"/>
                  <a:gd name="connsiteY16" fmla="*/ 984729 h 984729"/>
                  <a:gd name="connsiteX17" fmla="*/ 0 w 847335"/>
                  <a:gd name="connsiteY17" fmla="*/ 939183 h 984729"/>
                  <a:gd name="connsiteX18" fmla="*/ 0 w 847335"/>
                  <a:gd name="connsiteY18" fmla="*/ 73834 h 984729"/>
                  <a:gd name="connsiteX19" fmla="*/ 45546 w 847335"/>
                  <a:gd name="connsiteY19" fmla="*/ 28288 h 984729"/>
                  <a:gd name="connsiteX20" fmla="*/ 227723 w 847335"/>
                  <a:gd name="connsiteY20" fmla="*/ 28288 h 984729"/>
                  <a:gd name="connsiteX21" fmla="*/ 273269 w 847335"/>
                  <a:gd name="connsiteY21" fmla="*/ 73834 h 984729"/>
                  <a:gd name="connsiteX22" fmla="*/ 273269 w 847335"/>
                  <a:gd name="connsiteY22" fmla="*/ 91992 h 984729"/>
                  <a:gd name="connsiteX23" fmla="*/ 317508 w 847335"/>
                  <a:gd name="connsiteY23" fmla="*/ 57298 h 984729"/>
                  <a:gd name="connsiteX24" fmla="*/ 490574 w 847335"/>
                  <a:gd name="connsiteY24" fmla="*/ 175 h 984729"/>
                  <a:gd name="connsiteX0" fmla="*/ 490574 w 847335"/>
                  <a:gd name="connsiteY0" fmla="*/ 175 h 984729"/>
                  <a:gd name="connsiteX1" fmla="*/ 831329 w 847335"/>
                  <a:gd name="connsiteY1" fmla="*/ 261505 h 984729"/>
                  <a:gd name="connsiteX2" fmla="*/ 841198 w 847335"/>
                  <a:gd name="connsiteY2" fmla="*/ 330292 h 984729"/>
                  <a:gd name="connsiteX3" fmla="*/ 847335 w 847335"/>
                  <a:gd name="connsiteY3" fmla="*/ 351966 h 984729"/>
                  <a:gd name="connsiteX4" fmla="*/ 847335 w 847335"/>
                  <a:gd name="connsiteY4" fmla="*/ 938625 h 984729"/>
                  <a:gd name="connsiteX5" fmla="*/ 801232 w 847335"/>
                  <a:gd name="connsiteY5" fmla="*/ 984728 h 984729"/>
                  <a:gd name="connsiteX6" fmla="*/ 616823 w 847335"/>
                  <a:gd name="connsiteY6" fmla="*/ 984728 h 984729"/>
                  <a:gd name="connsiteX7" fmla="*/ 570720 w 847335"/>
                  <a:gd name="connsiteY7" fmla="*/ 938625 h 984729"/>
                  <a:gd name="connsiteX8" fmla="*/ 570720 w 847335"/>
                  <a:gd name="connsiteY8" fmla="*/ 364849 h 984729"/>
                  <a:gd name="connsiteX9" fmla="*/ 558052 w 847335"/>
                  <a:gd name="connsiteY9" fmla="*/ 313643 h 984729"/>
                  <a:gd name="connsiteX10" fmla="*/ 402187 w 847335"/>
                  <a:gd name="connsiteY10" fmla="*/ 241313 h 984729"/>
                  <a:gd name="connsiteX11" fmla="*/ 293189 w 847335"/>
                  <a:gd name="connsiteY11" fmla="*/ 291894 h 984729"/>
                  <a:gd name="connsiteX12" fmla="*/ 273269 w 847335"/>
                  <a:gd name="connsiteY12" fmla="*/ 305155 h 984729"/>
                  <a:gd name="connsiteX13" fmla="*/ 273269 w 847335"/>
                  <a:gd name="connsiteY13" fmla="*/ 939183 h 984729"/>
                  <a:gd name="connsiteX14" fmla="*/ 227723 w 847335"/>
                  <a:gd name="connsiteY14" fmla="*/ 984729 h 984729"/>
                  <a:gd name="connsiteX15" fmla="*/ 45546 w 847335"/>
                  <a:gd name="connsiteY15" fmla="*/ 984729 h 984729"/>
                  <a:gd name="connsiteX16" fmla="*/ 0 w 847335"/>
                  <a:gd name="connsiteY16" fmla="*/ 939183 h 984729"/>
                  <a:gd name="connsiteX17" fmla="*/ 0 w 847335"/>
                  <a:gd name="connsiteY17" fmla="*/ 73834 h 984729"/>
                  <a:gd name="connsiteX18" fmla="*/ 45546 w 847335"/>
                  <a:gd name="connsiteY18" fmla="*/ 28288 h 984729"/>
                  <a:gd name="connsiteX19" fmla="*/ 227723 w 847335"/>
                  <a:gd name="connsiteY19" fmla="*/ 28288 h 984729"/>
                  <a:gd name="connsiteX20" fmla="*/ 273269 w 847335"/>
                  <a:gd name="connsiteY20" fmla="*/ 73834 h 984729"/>
                  <a:gd name="connsiteX21" fmla="*/ 273269 w 847335"/>
                  <a:gd name="connsiteY21" fmla="*/ 91992 h 984729"/>
                  <a:gd name="connsiteX22" fmla="*/ 317508 w 847335"/>
                  <a:gd name="connsiteY22" fmla="*/ 57298 h 984729"/>
                  <a:gd name="connsiteX23" fmla="*/ 490574 w 847335"/>
                  <a:gd name="connsiteY23"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31329 w 847335"/>
                  <a:gd name="connsiteY1" fmla="*/ 261505 h 984729"/>
                  <a:gd name="connsiteX2" fmla="*/ 847335 w 847335"/>
                  <a:gd name="connsiteY2" fmla="*/ 351966 h 984729"/>
                  <a:gd name="connsiteX3" fmla="*/ 847335 w 847335"/>
                  <a:gd name="connsiteY3" fmla="*/ 938625 h 984729"/>
                  <a:gd name="connsiteX4" fmla="*/ 801232 w 847335"/>
                  <a:gd name="connsiteY4" fmla="*/ 984728 h 984729"/>
                  <a:gd name="connsiteX5" fmla="*/ 616823 w 847335"/>
                  <a:gd name="connsiteY5" fmla="*/ 984728 h 984729"/>
                  <a:gd name="connsiteX6" fmla="*/ 570720 w 847335"/>
                  <a:gd name="connsiteY6" fmla="*/ 938625 h 984729"/>
                  <a:gd name="connsiteX7" fmla="*/ 570720 w 847335"/>
                  <a:gd name="connsiteY7" fmla="*/ 364849 h 984729"/>
                  <a:gd name="connsiteX8" fmla="*/ 558052 w 847335"/>
                  <a:gd name="connsiteY8" fmla="*/ 313643 h 984729"/>
                  <a:gd name="connsiteX9" fmla="*/ 402187 w 847335"/>
                  <a:gd name="connsiteY9" fmla="*/ 241313 h 984729"/>
                  <a:gd name="connsiteX10" fmla="*/ 293189 w 847335"/>
                  <a:gd name="connsiteY10" fmla="*/ 291894 h 984729"/>
                  <a:gd name="connsiteX11" fmla="*/ 273269 w 847335"/>
                  <a:gd name="connsiteY11" fmla="*/ 305155 h 984729"/>
                  <a:gd name="connsiteX12" fmla="*/ 273269 w 847335"/>
                  <a:gd name="connsiteY12" fmla="*/ 939183 h 984729"/>
                  <a:gd name="connsiteX13" fmla="*/ 227723 w 847335"/>
                  <a:gd name="connsiteY13" fmla="*/ 984729 h 984729"/>
                  <a:gd name="connsiteX14" fmla="*/ 45546 w 847335"/>
                  <a:gd name="connsiteY14" fmla="*/ 984729 h 984729"/>
                  <a:gd name="connsiteX15" fmla="*/ 0 w 847335"/>
                  <a:gd name="connsiteY15" fmla="*/ 939183 h 984729"/>
                  <a:gd name="connsiteX16" fmla="*/ 0 w 847335"/>
                  <a:gd name="connsiteY16" fmla="*/ 73834 h 984729"/>
                  <a:gd name="connsiteX17" fmla="*/ 45546 w 847335"/>
                  <a:gd name="connsiteY17" fmla="*/ 28288 h 984729"/>
                  <a:gd name="connsiteX18" fmla="*/ 227723 w 847335"/>
                  <a:gd name="connsiteY18" fmla="*/ 28288 h 984729"/>
                  <a:gd name="connsiteX19" fmla="*/ 273269 w 847335"/>
                  <a:gd name="connsiteY19" fmla="*/ 73834 h 984729"/>
                  <a:gd name="connsiteX20" fmla="*/ 273269 w 847335"/>
                  <a:gd name="connsiteY20" fmla="*/ 91992 h 984729"/>
                  <a:gd name="connsiteX21" fmla="*/ 317508 w 847335"/>
                  <a:gd name="connsiteY21" fmla="*/ 57298 h 984729"/>
                  <a:gd name="connsiteX22" fmla="*/ 490574 w 847335"/>
                  <a:gd name="connsiteY22"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175 h 984729"/>
                  <a:gd name="connsiteX1" fmla="*/ 847335 w 847335"/>
                  <a:gd name="connsiteY1" fmla="*/ 351966 h 984729"/>
                  <a:gd name="connsiteX2" fmla="*/ 847335 w 847335"/>
                  <a:gd name="connsiteY2" fmla="*/ 938625 h 984729"/>
                  <a:gd name="connsiteX3" fmla="*/ 801232 w 847335"/>
                  <a:gd name="connsiteY3" fmla="*/ 984728 h 984729"/>
                  <a:gd name="connsiteX4" fmla="*/ 616823 w 847335"/>
                  <a:gd name="connsiteY4" fmla="*/ 984728 h 984729"/>
                  <a:gd name="connsiteX5" fmla="*/ 570720 w 847335"/>
                  <a:gd name="connsiteY5" fmla="*/ 938625 h 984729"/>
                  <a:gd name="connsiteX6" fmla="*/ 570720 w 847335"/>
                  <a:gd name="connsiteY6" fmla="*/ 364849 h 984729"/>
                  <a:gd name="connsiteX7" fmla="*/ 558052 w 847335"/>
                  <a:gd name="connsiteY7" fmla="*/ 313643 h 984729"/>
                  <a:gd name="connsiteX8" fmla="*/ 402187 w 847335"/>
                  <a:gd name="connsiteY8" fmla="*/ 241313 h 984729"/>
                  <a:gd name="connsiteX9" fmla="*/ 293189 w 847335"/>
                  <a:gd name="connsiteY9" fmla="*/ 291894 h 984729"/>
                  <a:gd name="connsiteX10" fmla="*/ 273269 w 847335"/>
                  <a:gd name="connsiteY10" fmla="*/ 305155 h 984729"/>
                  <a:gd name="connsiteX11" fmla="*/ 273269 w 847335"/>
                  <a:gd name="connsiteY11" fmla="*/ 939183 h 984729"/>
                  <a:gd name="connsiteX12" fmla="*/ 227723 w 847335"/>
                  <a:gd name="connsiteY12" fmla="*/ 984729 h 984729"/>
                  <a:gd name="connsiteX13" fmla="*/ 45546 w 847335"/>
                  <a:gd name="connsiteY13" fmla="*/ 984729 h 984729"/>
                  <a:gd name="connsiteX14" fmla="*/ 0 w 847335"/>
                  <a:gd name="connsiteY14" fmla="*/ 939183 h 984729"/>
                  <a:gd name="connsiteX15" fmla="*/ 0 w 847335"/>
                  <a:gd name="connsiteY15" fmla="*/ 73834 h 984729"/>
                  <a:gd name="connsiteX16" fmla="*/ 45546 w 847335"/>
                  <a:gd name="connsiteY16" fmla="*/ 28288 h 984729"/>
                  <a:gd name="connsiteX17" fmla="*/ 227723 w 847335"/>
                  <a:gd name="connsiteY17" fmla="*/ 28288 h 984729"/>
                  <a:gd name="connsiteX18" fmla="*/ 273269 w 847335"/>
                  <a:gd name="connsiteY18" fmla="*/ 73834 h 984729"/>
                  <a:gd name="connsiteX19" fmla="*/ 273269 w 847335"/>
                  <a:gd name="connsiteY19" fmla="*/ 91992 h 984729"/>
                  <a:gd name="connsiteX20" fmla="*/ 317508 w 847335"/>
                  <a:gd name="connsiteY20" fmla="*/ 57298 h 984729"/>
                  <a:gd name="connsiteX21" fmla="*/ 490574 w 847335"/>
                  <a:gd name="connsiteY21" fmla="*/ 175 h 984729"/>
                  <a:gd name="connsiteX0" fmla="*/ 490574 w 847335"/>
                  <a:gd name="connsiteY0" fmla="*/ 859 h 985413"/>
                  <a:gd name="connsiteX1" fmla="*/ 847335 w 847335"/>
                  <a:gd name="connsiteY1" fmla="*/ 352650 h 985413"/>
                  <a:gd name="connsiteX2" fmla="*/ 847335 w 847335"/>
                  <a:gd name="connsiteY2" fmla="*/ 939309 h 985413"/>
                  <a:gd name="connsiteX3" fmla="*/ 801232 w 847335"/>
                  <a:gd name="connsiteY3" fmla="*/ 985412 h 985413"/>
                  <a:gd name="connsiteX4" fmla="*/ 616823 w 847335"/>
                  <a:gd name="connsiteY4" fmla="*/ 985412 h 985413"/>
                  <a:gd name="connsiteX5" fmla="*/ 570720 w 847335"/>
                  <a:gd name="connsiteY5" fmla="*/ 939309 h 985413"/>
                  <a:gd name="connsiteX6" fmla="*/ 570720 w 847335"/>
                  <a:gd name="connsiteY6" fmla="*/ 365533 h 985413"/>
                  <a:gd name="connsiteX7" fmla="*/ 558052 w 847335"/>
                  <a:gd name="connsiteY7" fmla="*/ 314327 h 985413"/>
                  <a:gd name="connsiteX8" fmla="*/ 402187 w 847335"/>
                  <a:gd name="connsiteY8" fmla="*/ 241997 h 985413"/>
                  <a:gd name="connsiteX9" fmla="*/ 293189 w 847335"/>
                  <a:gd name="connsiteY9" fmla="*/ 292578 h 985413"/>
                  <a:gd name="connsiteX10" fmla="*/ 273269 w 847335"/>
                  <a:gd name="connsiteY10" fmla="*/ 305839 h 985413"/>
                  <a:gd name="connsiteX11" fmla="*/ 273269 w 847335"/>
                  <a:gd name="connsiteY11" fmla="*/ 939867 h 985413"/>
                  <a:gd name="connsiteX12" fmla="*/ 227723 w 847335"/>
                  <a:gd name="connsiteY12" fmla="*/ 985413 h 985413"/>
                  <a:gd name="connsiteX13" fmla="*/ 45546 w 847335"/>
                  <a:gd name="connsiteY13" fmla="*/ 985413 h 985413"/>
                  <a:gd name="connsiteX14" fmla="*/ 0 w 847335"/>
                  <a:gd name="connsiteY14" fmla="*/ 939867 h 985413"/>
                  <a:gd name="connsiteX15" fmla="*/ 0 w 847335"/>
                  <a:gd name="connsiteY15" fmla="*/ 74518 h 985413"/>
                  <a:gd name="connsiteX16" fmla="*/ 45546 w 847335"/>
                  <a:gd name="connsiteY16" fmla="*/ 28972 h 985413"/>
                  <a:gd name="connsiteX17" fmla="*/ 227723 w 847335"/>
                  <a:gd name="connsiteY17" fmla="*/ 28972 h 985413"/>
                  <a:gd name="connsiteX18" fmla="*/ 273269 w 847335"/>
                  <a:gd name="connsiteY18" fmla="*/ 74518 h 985413"/>
                  <a:gd name="connsiteX19" fmla="*/ 273269 w 847335"/>
                  <a:gd name="connsiteY19" fmla="*/ 92676 h 985413"/>
                  <a:gd name="connsiteX20" fmla="*/ 317508 w 847335"/>
                  <a:gd name="connsiteY20" fmla="*/ 57982 h 985413"/>
                  <a:gd name="connsiteX21" fmla="*/ 490574 w 847335"/>
                  <a:gd name="connsiteY21" fmla="*/ 859 h 985413"/>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558052 w 847335"/>
                  <a:gd name="connsiteY7" fmla="*/ 313644 h 984730"/>
                  <a:gd name="connsiteX8" fmla="*/ 402187 w 847335"/>
                  <a:gd name="connsiteY8" fmla="*/ 241314 h 984730"/>
                  <a:gd name="connsiteX9" fmla="*/ 293189 w 847335"/>
                  <a:gd name="connsiteY9" fmla="*/ 291895 h 984730"/>
                  <a:gd name="connsiteX10" fmla="*/ 273269 w 847335"/>
                  <a:gd name="connsiteY10" fmla="*/ 305156 h 984730"/>
                  <a:gd name="connsiteX11" fmla="*/ 273269 w 847335"/>
                  <a:gd name="connsiteY11" fmla="*/ 939184 h 984730"/>
                  <a:gd name="connsiteX12" fmla="*/ 227723 w 847335"/>
                  <a:gd name="connsiteY12" fmla="*/ 984730 h 984730"/>
                  <a:gd name="connsiteX13" fmla="*/ 45546 w 847335"/>
                  <a:gd name="connsiteY13" fmla="*/ 984730 h 984730"/>
                  <a:gd name="connsiteX14" fmla="*/ 0 w 847335"/>
                  <a:gd name="connsiteY14" fmla="*/ 939184 h 984730"/>
                  <a:gd name="connsiteX15" fmla="*/ 0 w 847335"/>
                  <a:gd name="connsiteY15" fmla="*/ 73835 h 984730"/>
                  <a:gd name="connsiteX16" fmla="*/ 45546 w 847335"/>
                  <a:gd name="connsiteY16" fmla="*/ 28289 h 984730"/>
                  <a:gd name="connsiteX17" fmla="*/ 227723 w 847335"/>
                  <a:gd name="connsiteY17" fmla="*/ 28289 h 984730"/>
                  <a:gd name="connsiteX18" fmla="*/ 273269 w 847335"/>
                  <a:gd name="connsiteY18" fmla="*/ 73835 h 984730"/>
                  <a:gd name="connsiteX19" fmla="*/ 273269 w 847335"/>
                  <a:gd name="connsiteY19" fmla="*/ 91993 h 984730"/>
                  <a:gd name="connsiteX20" fmla="*/ 317508 w 847335"/>
                  <a:gd name="connsiteY20" fmla="*/ 57299 h 984730"/>
                  <a:gd name="connsiteX21" fmla="*/ 490574 w 847335"/>
                  <a:gd name="connsiteY21"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2187 w 847335"/>
                  <a:gd name="connsiteY7" fmla="*/ 241314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93189 w 847335"/>
                  <a:gd name="connsiteY8" fmla="*/ 291895 h 984730"/>
                  <a:gd name="connsiteX9" fmla="*/ 273269 w 847335"/>
                  <a:gd name="connsiteY9" fmla="*/ 305156 h 984730"/>
                  <a:gd name="connsiteX10" fmla="*/ 273269 w 847335"/>
                  <a:gd name="connsiteY10" fmla="*/ 939184 h 984730"/>
                  <a:gd name="connsiteX11" fmla="*/ 227723 w 847335"/>
                  <a:gd name="connsiteY11" fmla="*/ 984730 h 984730"/>
                  <a:gd name="connsiteX12" fmla="*/ 45546 w 847335"/>
                  <a:gd name="connsiteY12" fmla="*/ 984730 h 984730"/>
                  <a:gd name="connsiteX13" fmla="*/ 0 w 847335"/>
                  <a:gd name="connsiteY13" fmla="*/ 939184 h 984730"/>
                  <a:gd name="connsiteX14" fmla="*/ 0 w 847335"/>
                  <a:gd name="connsiteY14" fmla="*/ 73835 h 984730"/>
                  <a:gd name="connsiteX15" fmla="*/ 45546 w 847335"/>
                  <a:gd name="connsiteY15" fmla="*/ 28289 h 984730"/>
                  <a:gd name="connsiteX16" fmla="*/ 227723 w 847335"/>
                  <a:gd name="connsiteY16" fmla="*/ 28289 h 984730"/>
                  <a:gd name="connsiteX17" fmla="*/ 273269 w 847335"/>
                  <a:gd name="connsiteY17" fmla="*/ 73835 h 984730"/>
                  <a:gd name="connsiteX18" fmla="*/ 273269 w 847335"/>
                  <a:gd name="connsiteY18" fmla="*/ 91993 h 984730"/>
                  <a:gd name="connsiteX19" fmla="*/ 317508 w 847335"/>
                  <a:gd name="connsiteY19" fmla="*/ 57299 h 984730"/>
                  <a:gd name="connsiteX20" fmla="*/ 490574 w 847335"/>
                  <a:gd name="connsiteY20"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401198 w 847335"/>
                  <a:gd name="connsiteY7" fmla="*/ 240325 h 984730"/>
                  <a:gd name="connsiteX8" fmla="*/ 273269 w 847335"/>
                  <a:gd name="connsiteY8" fmla="*/ 305156 h 984730"/>
                  <a:gd name="connsiteX9" fmla="*/ 273269 w 847335"/>
                  <a:gd name="connsiteY9" fmla="*/ 939184 h 984730"/>
                  <a:gd name="connsiteX10" fmla="*/ 227723 w 847335"/>
                  <a:gd name="connsiteY10" fmla="*/ 984730 h 984730"/>
                  <a:gd name="connsiteX11" fmla="*/ 45546 w 847335"/>
                  <a:gd name="connsiteY11" fmla="*/ 984730 h 984730"/>
                  <a:gd name="connsiteX12" fmla="*/ 0 w 847335"/>
                  <a:gd name="connsiteY12" fmla="*/ 939184 h 984730"/>
                  <a:gd name="connsiteX13" fmla="*/ 0 w 847335"/>
                  <a:gd name="connsiteY13" fmla="*/ 73835 h 984730"/>
                  <a:gd name="connsiteX14" fmla="*/ 45546 w 847335"/>
                  <a:gd name="connsiteY14" fmla="*/ 28289 h 984730"/>
                  <a:gd name="connsiteX15" fmla="*/ 227723 w 847335"/>
                  <a:gd name="connsiteY15" fmla="*/ 28289 h 984730"/>
                  <a:gd name="connsiteX16" fmla="*/ 273269 w 847335"/>
                  <a:gd name="connsiteY16" fmla="*/ 73835 h 984730"/>
                  <a:gd name="connsiteX17" fmla="*/ 273269 w 847335"/>
                  <a:gd name="connsiteY17" fmla="*/ 91993 h 984730"/>
                  <a:gd name="connsiteX18" fmla="*/ 317508 w 847335"/>
                  <a:gd name="connsiteY18" fmla="*/ 57299 h 984730"/>
                  <a:gd name="connsiteX19" fmla="*/ 490574 w 847335"/>
                  <a:gd name="connsiteY19"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176 h 984730"/>
                  <a:gd name="connsiteX1" fmla="*/ 847335 w 847335"/>
                  <a:gd name="connsiteY1" fmla="*/ 351967 h 984730"/>
                  <a:gd name="connsiteX2" fmla="*/ 847335 w 847335"/>
                  <a:gd name="connsiteY2" fmla="*/ 938626 h 984730"/>
                  <a:gd name="connsiteX3" fmla="*/ 801232 w 847335"/>
                  <a:gd name="connsiteY3" fmla="*/ 984729 h 984730"/>
                  <a:gd name="connsiteX4" fmla="*/ 616823 w 847335"/>
                  <a:gd name="connsiteY4" fmla="*/ 984729 h 984730"/>
                  <a:gd name="connsiteX5" fmla="*/ 570720 w 847335"/>
                  <a:gd name="connsiteY5" fmla="*/ 938626 h 984730"/>
                  <a:gd name="connsiteX6" fmla="*/ 570720 w 847335"/>
                  <a:gd name="connsiteY6" fmla="*/ 364850 h 984730"/>
                  <a:gd name="connsiteX7" fmla="*/ 273269 w 847335"/>
                  <a:gd name="connsiteY7" fmla="*/ 305156 h 984730"/>
                  <a:gd name="connsiteX8" fmla="*/ 273269 w 847335"/>
                  <a:gd name="connsiteY8" fmla="*/ 939184 h 984730"/>
                  <a:gd name="connsiteX9" fmla="*/ 227723 w 847335"/>
                  <a:gd name="connsiteY9" fmla="*/ 984730 h 984730"/>
                  <a:gd name="connsiteX10" fmla="*/ 45546 w 847335"/>
                  <a:gd name="connsiteY10" fmla="*/ 984730 h 984730"/>
                  <a:gd name="connsiteX11" fmla="*/ 0 w 847335"/>
                  <a:gd name="connsiteY11" fmla="*/ 939184 h 984730"/>
                  <a:gd name="connsiteX12" fmla="*/ 0 w 847335"/>
                  <a:gd name="connsiteY12" fmla="*/ 73835 h 984730"/>
                  <a:gd name="connsiteX13" fmla="*/ 45546 w 847335"/>
                  <a:gd name="connsiteY13" fmla="*/ 28289 h 984730"/>
                  <a:gd name="connsiteX14" fmla="*/ 227723 w 847335"/>
                  <a:gd name="connsiteY14" fmla="*/ 28289 h 984730"/>
                  <a:gd name="connsiteX15" fmla="*/ 273269 w 847335"/>
                  <a:gd name="connsiteY15" fmla="*/ 73835 h 984730"/>
                  <a:gd name="connsiteX16" fmla="*/ 273269 w 847335"/>
                  <a:gd name="connsiteY16" fmla="*/ 91993 h 984730"/>
                  <a:gd name="connsiteX17" fmla="*/ 317508 w 847335"/>
                  <a:gd name="connsiteY17" fmla="*/ 57299 h 984730"/>
                  <a:gd name="connsiteX18" fmla="*/ 490574 w 847335"/>
                  <a:gd name="connsiteY18" fmla="*/ 176 h 98473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317508 w 847335"/>
                  <a:gd name="connsiteY17" fmla="*/ 57529 h 984960"/>
                  <a:gd name="connsiteX18" fmla="*/ 490574 w 847335"/>
                  <a:gd name="connsiteY18" fmla="*/ 406 h 984960"/>
                  <a:gd name="connsiteX0" fmla="*/ 490574 w 847335"/>
                  <a:gd name="connsiteY0" fmla="*/ 406 h 984960"/>
                  <a:gd name="connsiteX1" fmla="*/ 847335 w 847335"/>
                  <a:gd name="connsiteY1" fmla="*/ 352197 h 984960"/>
                  <a:gd name="connsiteX2" fmla="*/ 847335 w 847335"/>
                  <a:gd name="connsiteY2" fmla="*/ 938856 h 984960"/>
                  <a:gd name="connsiteX3" fmla="*/ 801232 w 847335"/>
                  <a:gd name="connsiteY3" fmla="*/ 984959 h 984960"/>
                  <a:gd name="connsiteX4" fmla="*/ 616823 w 847335"/>
                  <a:gd name="connsiteY4" fmla="*/ 984959 h 984960"/>
                  <a:gd name="connsiteX5" fmla="*/ 570720 w 847335"/>
                  <a:gd name="connsiteY5" fmla="*/ 938856 h 984960"/>
                  <a:gd name="connsiteX6" fmla="*/ 570720 w 847335"/>
                  <a:gd name="connsiteY6" fmla="*/ 365080 h 984960"/>
                  <a:gd name="connsiteX7" fmla="*/ 273269 w 847335"/>
                  <a:gd name="connsiteY7" fmla="*/ 305386 h 984960"/>
                  <a:gd name="connsiteX8" fmla="*/ 273269 w 847335"/>
                  <a:gd name="connsiteY8" fmla="*/ 939414 h 984960"/>
                  <a:gd name="connsiteX9" fmla="*/ 227723 w 847335"/>
                  <a:gd name="connsiteY9" fmla="*/ 984960 h 984960"/>
                  <a:gd name="connsiteX10" fmla="*/ 45546 w 847335"/>
                  <a:gd name="connsiteY10" fmla="*/ 984960 h 984960"/>
                  <a:gd name="connsiteX11" fmla="*/ 0 w 847335"/>
                  <a:gd name="connsiteY11" fmla="*/ 939414 h 984960"/>
                  <a:gd name="connsiteX12" fmla="*/ 0 w 847335"/>
                  <a:gd name="connsiteY12" fmla="*/ 74065 h 984960"/>
                  <a:gd name="connsiteX13" fmla="*/ 45546 w 847335"/>
                  <a:gd name="connsiteY13" fmla="*/ 28519 h 984960"/>
                  <a:gd name="connsiteX14" fmla="*/ 227723 w 847335"/>
                  <a:gd name="connsiteY14" fmla="*/ 28519 h 984960"/>
                  <a:gd name="connsiteX15" fmla="*/ 273269 w 847335"/>
                  <a:gd name="connsiteY15" fmla="*/ 74065 h 984960"/>
                  <a:gd name="connsiteX16" fmla="*/ 273269 w 847335"/>
                  <a:gd name="connsiteY16" fmla="*/ 92223 h 984960"/>
                  <a:gd name="connsiteX17" fmla="*/ 490574 w 847335"/>
                  <a:gd name="connsiteY17" fmla="*/ 406 h 984960"/>
                  <a:gd name="connsiteX0" fmla="*/ 273269 w 847335"/>
                  <a:gd name="connsiteY0" fmla="*/ 63704 h 956441"/>
                  <a:gd name="connsiteX1" fmla="*/ 847335 w 847335"/>
                  <a:gd name="connsiteY1" fmla="*/ 323678 h 956441"/>
                  <a:gd name="connsiteX2" fmla="*/ 847335 w 847335"/>
                  <a:gd name="connsiteY2" fmla="*/ 910337 h 956441"/>
                  <a:gd name="connsiteX3" fmla="*/ 801232 w 847335"/>
                  <a:gd name="connsiteY3" fmla="*/ 956440 h 956441"/>
                  <a:gd name="connsiteX4" fmla="*/ 616823 w 847335"/>
                  <a:gd name="connsiteY4" fmla="*/ 956440 h 956441"/>
                  <a:gd name="connsiteX5" fmla="*/ 570720 w 847335"/>
                  <a:gd name="connsiteY5" fmla="*/ 910337 h 956441"/>
                  <a:gd name="connsiteX6" fmla="*/ 570720 w 847335"/>
                  <a:gd name="connsiteY6" fmla="*/ 336561 h 956441"/>
                  <a:gd name="connsiteX7" fmla="*/ 273269 w 847335"/>
                  <a:gd name="connsiteY7" fmla="*/ 276867 h 956441"/>
                  <a:gd name="connsiteX8" fmla="*/ 273269 w 847335"/>
                  <a:gd name="connsiteY8" fmla="*/ 910895 h 956441"/>
                  <a:gd name="connsiteX9" fmla="*/ 227723 w 847335"/>
                  <a:gd name="connsiteY9" fmla="*/ 956441 h 956441"/>
                  <a:gd name="connsiteX10" fmla="*/ 45546 w 847335"/>
                  <a:gd name="connsiteY10" fmla="*/ 956441 h 956441"/>
                  <a:gd name="connsiteX11" fmla="*/ 0 w 847335"/>
                  <a:gd name="connsiteY11" fmla="*/ 910895 h 956441"/>
                  <a:gd name="connsiteX12" fmla="*/ 0 w 847335"/>
                  <a:gd name="connsiteY12" fmla="*/ 45546 h 956441"/>
                  <a:gd name="connsiteX13" fmla="*/ 45546 w 847335"/>
                  <a:gd name="connsiteY13" fmla="*/ 0 h 956441"/>
                  <a:gd name="connsiteX14" fmla="*/ 227723 w 847335"/>
                  <a:gd name="connsiteY14" fmla="*/ 0 h 956441"/>
                  <a:gd name="connsiteX15" fmla="*/ 273269 w 847335"/>
                  <a:gd name="connsiteY15" fmla="*/ 45546 h 956441"/>
                  <a:gd name="connsiteX16" fmla="*/ 273269 w 847335"/>
                  <a:gd name="connsiteY16" fmla="*/ 63704 h 956441"/>
                  <a:gd name="connsiteX0" fmla="*/ 273269 w 847335"/>
                  <a:gd name="connsiteY0" fmla="*/ 80235 h 972972"/>
                  <a:gd name="connsiteX1" fmla="*/ 847335 w 847335"/>
                  <a:gd name="connsiteY1" fmla="*/ 340209 h 972972"/>
                  <a:gd name="connsiteX2" fmla="*/ 847335 w 847335"/>
                  <a:gd name="connsiteY2" fmla="*/ 926868 h 972972"/>
                  <a:gd name="connsiteX3" fmla="*/ 801232 w 847335"/>
                  <a:gd name="connsiteY3" fmla="*/ 972971 h 972972"/>
                  <a:gd name="connsiteX4" fmla="*/ 616823 w 847335"/>
                  <a:gd name="connsiteY4" fmla="*/ 972971 h 972972"/>
                  <a:gd name="connsiteX5" fmla="*/ 570720 w 847335"/>
                  <a:gd name="connsiteY5" fmla="*/ 926868 h 972972"/>
                  <a:gd name="connsiteX6" fmla="*/ 570720 w 847335"/>
                  <a:gd name="connsiteY6" fmla="*/ 353092 h 972972"/>
                  <a:gd name="connsiteX7" fmla="*/ 273269 w 847335"/>
                  <a:gd name="connsiteY7" fmla="*/ 293398 h 972972"/>
                  <a:gd name="connsiteX8" fmla="*/ 273269 w 847335"/>
                  <a:gd name="connsiteY8" fmla="*/ 927426 h 972972"/>
                  <a:gd name="connsiteX9" fmla="*/ 227723 w 847335"/>
                  <a:gd name="connsiteY9" fmla="*/ 972972 h 972972"/>
                  <a:gd name="connsiteX10" fmla="*/ 45546 w 847335"/>
                  <a:gd name="connsiteY10" fmla="*/ 972972 h 972972"/>
                  <a:gd name="connsiteX11" fmla="*/ 0 w 847335"/>
                  <a:gd name="connsiteY11" fmla="*/ 927426 h 972972"/>
                  <a:gd name="connsiteX12" fmla="*/ 0 w 847335"/>
                  <a:gd name="connsiteY12" fmla="*/ 62077 h 972972"/>
                  <a:gd name="connsiteX13" fmla="*/ 45546 w 847335"/>
                  <a:gd name="connsiteY13" fmla="*/ 16531 h 972972"/>
                  <a:gd name="connsiteX14" fmla="*/ 227723 w 847335"/>
                  <a:gd name="connsiteY14" fmla="*/ 16531 h 972972"/>
                  <a:gd name="connsiteX15" fmla="*/ 273269 w 847335"/>
                  <a:gd name="connsiteY15" fmla="*/ 62077 h 972972"/>
                  <a:gd name="connsiteX16" fmla="*/ 273269 w 847335"/>
                  <a:gd name="connsiteY16" fmla="*/ 80235 h 972972"/>
                  <a:gd name="connsiteX0" fmla="*/ 273269 w 847335"/>
                  <a:gd name="connsiteY0" fmla="*/ 99670 h 992407"/>
                  <a:gd name="connsiteX1" fmla="*/ 847335 w 847335"/>
                  <a:gd name="connsiteY1" fmla="*/ 359644 h 992407"/>
                  <a:gd name="connsiteX2" fmla="*/ 847335 w 847335"/>
                  <a:gd name="connsiteY2" fmla="*/ 946303 h 992407"/>
                  <a:gd name="connsiteX3" fmla="*/ 801232 w 847335"/>
                  <a:gd name="connsiteY3" fmla="*/ 992406 h 992407"/>
                  <a:gd name="connsiteX4" fmla="*/ 616823 w 847335"/>
                  <a:gd name="connsiteY4" fmla="*/ 992406 h 992407"/>
                  <a:gd name="connsiteX5" fmla="*/ 570720 w 847335"/>
                  <a:gd name="connsiteY5" fmla="*/ 946303 h 992407"/>
                  <a:gd name="connsiteX6" fmla="*/ 570720 w 847335"/>
                  <a:gd name="connsiteY6" fmla="*/ 372527 h 992407"/>
                  <a:gd name="connsiteX7" fmla="*/ 273269 w 847335"/>
                  <a:gd name="connsiteY7" fmla="*/ 312833 h 992407"/>
                  <a:gd name="connsiteX8" fmla="*/ 273269 w 847335"/>
                  <a:gd name="connsiteY8" fmla="*/ 946861 h 992407"/>
                  <a:gd name="connsiteX9" fmla="*/ 227723 w 847335"/>
                  <a:gd name="connsiteY9" fmla="*/ 992407 h 992407"/>
                  <a:gd name="connsiteX10" fmla="*/ 45546 w 847335"/>
                  <a:gd name="connsiteY10" fmla="*/ 992407 h 992407"/>
                  <a:gd name="connsiteX11" fmla="*/ 0 w 847335"/>
                  <a:gd name="connsiteY11" fmla="*/ 946861 h 992407"/>
                  <a:gd name="connsiteX12" fmla="*/ 0 w 847335"/>
                  <a:gd name="connsiteY12" fmla="*/ 81512 h 992407"/>
                  <a:gd name="connsiteX13" fmla="*/ 45546 w 847335"/>
                  <a:gd name="connsiteY13" fmla="*/ 35966 h 992407"/>
                  <a:gd name="connsiteX14" fmla="*/ 227723 w 847335"/>
                  <a:gd name="connsiteY14" fmla="*/ 35966 h 992407"/>
                  <a:gd name="connsiteX15" fmla="*/ 273269 w 847335"/>
                  <a:gd name="connsiteY15" fmla="*/ 81512 h 992407"/>
                  <a:gd name="connsiteX16" fmla="*/ 273269 w 847335"/>
                  <a:gd name="connsiteY16" fmla="*/ 99670 h 992407"/>
                  <a:gd name="connsiteX0" fmla="*/ 273269 w 847335"/>
                  <a:gd name="connsiteY0" fmla="*/ 96236 h 988973"/>
                  <a:gd name="connsiteX1" fmla="*/ 847335 w 847335"/>
                  <a:gd name="connsiteY1" fmla="*/ 356210 h 988973"/>
                  <a:gd name="connsiteX2" fmla="*/ 847335 w 847335"/>
                  <a:gd name="connsiteY2" fmla="*/ 942869 h 988973"/>
                  <a:gd name="connsiteX3" fmla="*/ 801232 w 847335"/>
                  <a:gd name="connsiteY3" fmla="*/ 988972 h 988973"/>
                  <a:gd name="connsiteX4" fmla="*/ 616823 w 847335"/>
                  <a:gd name="connsiteY4" fmla="*/ 988972 h 988973"/>
                  <a:gd name="connsiteX5" fmla="*/ 570720 w 847335"/>
                  <a:gd name="connsiteY5" fmla="*/ 942869 h 988973"/>
                  <a:gd name="connsiteX6" fmla="*/ 570720 w 847335"/>
                  <a:gd name="connsiteY6" fmla="*/ 369093 h 988973"/>
                  <a:gd name="connsiteX7" fmla="*/ 273269 w 847335"/>
                  <a:gd name="connsiteY7" fmla="*/ 309399 h 988973"/>
                  <a:gd name="connsiteX8" fmla="*/ 273269 w 847335"/>
                  <a:gd name="connsiteY8" fmla="*/ 943427 h 988973"/>
                  <a:gd name="connsiteX9" fmla="*/ 227723 w 847335"/>
                  <a:gd name="connsiteY9" fmla="*/ 988973 h 988973"/>
                  <a:gd name="connsiteX10" fmla="*/ 45546 w 847335"/>
                  <a:gd name="connsiteY10" fmla="*/ 988973 h 988973"/>
                  <a:gd name="connsiteX11" fmla="*/ 0 w 847335"/>
                  <a:gd name="connsiteY11" fmla="*/ 943427 h 988973"/>
                  <a:gd name="connsiteX12" fmla="*/ 0 w 847335"/>
                  <a:gd name="connsiteY12" fmla="*/ 78078 h 988973"/>
                  <a:gd name="connsiteX13" fmla="*/ 45546 w 847335"/>
                  <a:gd name="connsiteY13" fmla="*/ 32532 h 988973"/>
                  <a:gd name="connsiteX14" fmla="*/ 227723 w 847335"/>
                  <a:gd name="connsiteY14" fmla="*/ 32532 h 988973"/>
                  <a:gd name="connsiteX15" fmla="*/ 273269 w 847335"/>
                  <a:gd name="connsiteY15" fmla="*/ 78078 h 988973"/>
                  <a:gd name="connsiteX16" fmla="*/ 273269 w 847335"/>
                  <a:gd name="connsiteY16" fmla="*/ 96236 h 988973"/>
                  <a:gd name="connsiteX0" fmla="*/ 273269 w 847335"/>
                  <a:gd name="connsiteY0" fmla="*/ 91520 h 984257"/>
                  <a:gd name="connsiteX1" fmla="*/ 847335 w 847335"/>
                  <a:gd name="connsiteY1" fmla="*/ 351494 h 984257"/>
                  <a:gd name="connsiteX2" fmla="*/ 847335 w 847335"/>
                  <a:gd name="connsiteY2" fmla="*/ 938153 h 984257"/>
                  <a:gd name="connsiteX3" fmla="*/ 801232 w 847335"/>
                  <a:gd name="connsiteY3" fmla="*/ 984256 h 984257"/>
                  <a:gd name="connsiteX4" fmla="*/ 616823 w 847335"/>
                  <a:gd name="connsiteY4" fmla="*/ 984256 h 984257"/>
                  <a:gd name="connsiteX5" fmla="*/ 570720 w 847335"/>
                  <a:gd name="connsiteY5" fmla="*/ 938153 h 984257"/>
                  <a:gd name="connsiteX6" fmla="*/ 570720 w 847335"/>
                  <a:gd name="connsiteY6" fmla="*/ 364377 h 984257"/>
                  <a:gd name="connsiteX7" fmla="*/ 273269 w 847335"/>
                  <a:gd name="connsiteY7" fmla="*/ 304683 h 984257"/>
                  <a:gd name="connsiteX8" fmla="*/ 273269 w 847335"/>
                  <a:gd name="connsiteY8" fmla="*/ 938711 h 984257"/>
                  <a:gd name="connsiteX9" fmla="*/ 227723 w 847335"/>
                  <a:gd name="connsiteY9" fmla="*/ 984257 h 984257"/>
                  <a:gd name="connsiteX10" fmla="*/ 45546 w 847335"/>
                  <a:gd name="connsiteY10" fmla="*/ 984257 h 984257"/>
                  <a:gd name="connsiteX11" fmla="*/ 0 w 847335"/>
                  <a:gd name="connsiteY11" fmla="*/ 938711 h 984257"/>
                  <a:gd name="connsiteX12" fmla="*/ 0 w 847335"/>
                  <a:gd name="connsiteY12" fmla="*/ 73362 h 984257"/>
                  <a:gd name="connsiteX13" fmla="*/ 45546 w 847335"/>
                  <a:gd name="connsiteY13" fmla="*/ 27816 h 984257"/>
                  <a:gd name="connsiteX14" fmla="*/ 227723 w 847335"/>
                  <a:gd name="connsiteY14" fmla="*/ 27816 h 984257"/>
                  <a:gd name="connsiteX15" fmla="*/ 273269 w 847335"/>
                  <a:gd name="connsiteY15" fmla="*/ 73362 h 984257"/>
                  <a:gd name="connsiteX16" fmla="*/ 273269 w 847335"/>
                  <a:gd name="connsiteY16" fmla="*/ 91520 h 984257"/>
                  <a:gd name="connsiteX0" fmla="*/ 273269 w 847335"/>
                  <a:gd name="connsiteY0" fmla="*/ 100887 h 993624"/>
                  <a:gd name="connsiteX1" fmla="*/ 847335 w 847335"/>
                  <a:gd name="connsiteY1" fmla="*/ 360861 h 993624"/>
                  <a:gd name="connsiteX2" fmla="*/ 847335 w 847335"/>
                  <a:gd name="connsiteY2" fmla="*/ 947520 h 993624"/>
                  <a:gd name="connsiteX3" fmla="*/ 801232 w 847335"/>
                  <a:gd name="connsiteY3" fmla="*/ 993623 h 993624"/>
                  <a:gd name="connsiteX4" fmla="*/ 616823 w 847335"/>
                  <a:gd name="connsiteY4" fmla="*/ 993623 h 993624"/>
                  <a:gd name="connsiteX5" fmla="*/ 570720 w 847335"/>
                  <a:gd name="connsiteY5" fmla="*/ 947520 h 993624"/>
                  <a:gd name="connsiteX6" fmla="*/ 570720 w 847335"/>
                  <a:gd name="connsiteY6" fmla="*/ 373744 h 993624"/>
                  <a:gd name="connsiteX7" fmla="*/ 273269 w 847335"/>
                  <a:gd name="connsiteY7" fmla="*/ 314050 h 993624"/>
                  <a:gd name="connsiteX8" fmla="*/ 273269 w 847335"/>
                  <a:gd name="connsiteY8" fmla="*/ 948078 h 993624"/>
                  <a:gd name="connsiteX9" fmla="*/ 227723 w 847335"/>
                  <a:gd name="connsiteY9" fmla="*/ 993624 h 993624"/>
                  <a:gd name="connsiteX10" fmla="*/ 45546 w 847335"/>
                  <a:gd name="connsiteY10" fmla="*/ 993624 h 993624"/>
                  <a:gd name="connsiteX11" fmla="*/ 0 w 847335"/>
                  <a:gd name="connsiteY11" fmla="*/ 948078 h 993624"/>
                  <a:gd name="connsiteX12" fmla="*/ 0 w 847335"/>
                  <a:gd name="connsiteY12" fmla="*/ 82729 h 993624"/>
                  <a:gd name="connsiteX13" fmla="*/ 45546 w 847335"/>
                  <a:gd name="connsiteY13" fmla="*/ 37183 h 993624"/>
                  <a:gd name="connsiteX14" fmla="*/ 227723 w 847335"/>
                  <a:gd name="connsiteY14" fmla="*/ 37183 h 993624"/>
                  <a:gd name="connsiteX15" fmla="*/ 273269 w 847335"/>
                  <a:gd name="connsiteY15" fmla="*/ 82729 h 993624"/>
                  <a:gd name="connsiteX16" fmla="*/ 273269 w 847335"/>
                  <a:gd name="connsiteY16" fmla="*/ 100887 h 993624"/>
                  <a:gd name="connsiteX0" fmla="*/ 273269 w 847335"/>
                  <a:gd name="connsiteY0" fmla="*/ 97401 h 990138"/>
                  <a:gd name="connsiteX1" fmla="*/ 847335 w 847335"/>
                  <a:gd name="connsiteY1" fmla="*/ 357375 h 990138"/>
                  <a:gd name="connsiteX2" fmla="*/ 847335 w 847335"/>
                  <a:gd name="connsiteY2" fmla="*/ 944034 h 990138"/>
                  <a:gd name="connsiteX3" fmla="*/ 801232 w 847335"/>
                  <a:gd name="connsiteY3" fmla="*/ 990137 h 990138"/>
                  <a:gd name="connsiteX4" fmla="*/ 616823 w 847335"/>
                  <a:gd name="connsiteY4" fmla="*/ 990137 h 990138"/>
                  <a:gd name="connsiteX5" fmla="*/ 570720 w 847335"/>
                  <a:gd name="connsiteY5" fmla="*/ 944034 h 990138"/>
                  <a:gd name="connsiteX6" fmla="*/ 570720 w 847335"/>
                  <a:gd name="connsiteY6" fmla="*/ 370258 h 990138"/>
                  <a:gd name="connsiteX7" fmla="*/ 273269 w 847335"/>
                  <a:gd name="connsiteY7" fmla="*/ 310564 h 990138"/>
                  <a:gd name="connsiteX8" fmla="*/ 273269 w 847335"/>
                  <a:gd name="connsiteY8" fmla="*/ 944592 h 990138"/>
                  <a:gd name="connsiteX9" fmla="*/ 227723 w 847335"/>
                  <a:gd name="connsiteY9" fmla="*/ 990138 h 990138"/>
                  <a:gd name="connsiteX10" fmla="*/ 45546 w 847335"/>
                  <a:gd name="connsiteY10" fmla="*/ 990138 h 990138"/>
                  <a:gd name="connsiteX11" fmla="*/ 0 w 847335"/>
                  <a:gd name="connsiteY11" fmla="*/ 944592 h 990138"/>
                  <a:gd name="connsiteX12" fmla="*/ 0 w 847335"/>
                  <a:gd name="connsiteY12" fmla="*/ 79243 h 990138"/>
                  <a:gd name="connsiteX13" fmla="*/ 45546 w 847335"/>
                  <a:gd name="connsiteY13" fmla="*/ 33697 h 990138"/>
                  <a:gd name="connsiteX14" fmla="*/ 227723 w 847335"/>
                  <a:gd name="connsiteY14" fmla="*/ 33697 h 990138"/>
                  <a:gd name="connsiteX15" fmla="*/ 273269 w 847335"/>
                  <a:gd name="connsiteY15" fmla="*/ 79243 h 990138"/>
                  <a:gd name="connsiteX16" fmla="*/ 273269 w 847335"/>
                  <a:gd name="connsiteY16" fmla="*/ 97401 h 990138"/>
                  <a:gd name="connsiteX0" fmla="*/ 273269 w 847335"/>
                  <a:gd name="connsiteY0" fmla="*/ 94351 h 987088"/>
                  <a:gd name="connsiteX1" fmla="*/ 847335 w 847335"/>
                  <a:gd name="connsiteY1" fmla="*/ 354325 h 987088"/>
                  <a:gd name="connsiteX2" fmla="*/ 847335 w 847335"/>
                  <a:gd name="connsiteY2" fmla="*/ 940984 h 987088"/>
                  <a:gd name="connsiteX3" fmla="*/ 801232 w 847335"/>
                  <a:gd name="connsiteY3" fmla="*/ 987087 h 987088"/>
                  <a:gd name="connsiteX4" fmla="*/ 616823 w 847335"/>
                  <a:gd name="connsiteY4" fmla="*/ 987087 h 987088"/>
                  <a:gd name="connsiteX5" fmla="*/ 570720 w 847335"/>
                  <a:gd name="connsiteY5" fmla="*/ 940984 h 987088"/>
                  <a:gd name="connsiteX6" fmla="*/ 570720 w 847335"/>
                  <a:gd name="connsiteY6" fmla="*/ 367208 h 987088"/>
                  <a:gd name="connsiteX7" fmla="*/ 273269 w 847335"/>
                  <a:gd name="connsiteY7" fmla="*/ 307514 h 987088"/>
                  <a:gd name="connsiteX8" fmla="*/ 273269 w 847335"/>
                  <a:gd name="connsiteY8" fmla="*/ 941542 h 987088"/>
                  <a:gd name="connsiteX9" fmla="*/ 227723 w 847335"/>
                  <a:gd name="connsiteY9" fmla="*/ 987088 h 987088"/>
                  <a:gd name="connsiteX10" fmla="*/ 45546 w 847335"/>
                  <a:gd name="connsiteY10" fmla="*/ 987088 h 987088"/>
                  <a:gd name="connsiteX11" fmla="*/ 0 w 847335"/>
                  <a:gd name="connsiteY11" fmla="*/ 941542 h 987088"/>
                  <a:gd name="connsiteX12" fmla="*/ 0 w 847335"/>
                  <a:gd name="connsiteY12" fmla="*/ 76193 h 987088"/>
                  <a:gd name="connsiteX13" fmla="*/ 45546 w 847335"/>
                  <a:gd name="connsiteY13" fmla="*/ 30647 h 987088"/>
                  <a:gd name="connsiteX14" fmla="*/ 227723 w 847335"/>
                  <a:gd name="connsiteY14" fmla="*/ 30647 h 987088"/>
                  <a:gd name="connsiteX15" fmla="*/ 273269 w 847335"/>
                  <a:gd name="connsiteY15" fmla="*/ 76193 h 987088"/>
                  <a:gd name="connsiteX16" fmla="*/ 273269 w 847335"/>
                  <a:gd name="connsiteY16" fmla="*/ 94351 h 987088"/>
                  <a:gd name="connsiteX0" fmla="*/ 273269 w 847335"/>
                  <a:gd name="connsiteY0" fmla="*/ 95465 h 988202"/>
                  <a:gd name="connsiteX1" fmla="*/ 847335 w 847335"/>
                  <a:gd name="connsiteY1" fmla="*/ 355439 h 988202"/>
                  <a:gd name="connsiteX2" fmla="*/ 847335 w 847335"/>
                  <a:gd name="connsiteY2" fmla="*/ 942098 h 988202"/>
                  <a:gd name="connsiteX3" fmla="*/ 801232 w 847335"/>
                  <a:gd name="connsiteY3" fmla="*/ 988201 h 988202"/>
                  <a:gd name="connsiteX4" fmla="*/ 616823 w 847335"/>
                  <a:gd name="connsiteY4" fmla="*/ 988201 h 988202"/>
                  <a:gd name="connsiteX5" fmla="*/ 570720 w 847335"/>
                  <a:gd name="connsiteY5" fmla="*/ 942098 h 988202"/>
                  <a:gd name="connsiteX6" fmla="*/ 570720 w 847335"/>
                  <a:gd name="connsiteY6" fmla="*/ 368322 h 988202"/>
                  <a:gd name="connsiteX7" fmla="*/ 273269 w 847335"/>
                  <a:gd name="connsiteY7" fmla="*/ 308628 h 988202"/>
                  <a:gd name="connsiteX8" fmla="*/ 273269 w 847335"/>
                  <a:gd name="connsiteY8" fmla="*/ 942656 h 988202"/>
                  <a:gd name="connsiteX9" fmla="*/ 227723 w 847335"/>
                  <a:gd name="connsiteY9" fmla="*/ 988202 h 988202"/>
                  <a:gd name="connsiteX10" fmla="*/ 45546 w 847335"/>
                  <a:gd name="connsiteY10" fmla="*/ 988202 h 988202"/>
                  <a:gd name="connsiteX11" fmla="*/ 0 w 847335"/>
                  <a:gd name="connsiteY11" fmla="*/ 942656 h 988202"/>
                  <a:gd name="connsiteX12" fmla="*/ 0 w 847335"/>
                  <a:gd name="connsiteY12" fmla="*/ 77307 h 988202"/>
                  <a:gd name="connsiteX13" fmla="*/ 45546 w 847335"/>
                  <a:gd name="connsiteY13" fmla="*/ 31761 h 988202"/>
                  <a:gd name="connsiteX14" fmla="*/ 227723 w 847335"/>
                  <a:gd name="connsiteY14" fmla="*/ 31761 h 988202"/>
                  <a:gd name="connsiteX15" fmla="*/ 273269 w 847335"/>
                  <a:gd name="connsiteY15" fmla="*/ 77307 h 988202"/>
                  <a:gd name="connsiteX16" fmla="*/ 273269 w 847335"/>
                  <a:gd name="connsiteY16" fmla="*/ 95465 h 988202"/>
                  <a:gd name="connsiteX0" fmla="*/ 273269 w 847382"/>
                  <a:gd name="connsiteY0" fmla="*/ 93984 h 986721"/>
                  <a:gd name="connsiteX1" fmla="*/ 847335 w 847382"/>
                  <a:gd name="connsiteY1" fmla="*/ 353958 h 986721"/>
                  <a:gd name="connsiteX2" fmla="*/ 847335 w 847382"/>
                  <a:gd name="connsiteY2" fmla="*/ 940617 h 986721"/>
                  <a:gd name="connsiteX3" fmla="*/ 801232 w 847382"/>
                  <a:gd name="connsiteY3" fmla="*/ 986720 h 986721"/>
                  <a:gd name="connsiteX4" fmla="*/ 616823 w 847382"/>
                  <a:gd name="connsiteY4" fmla="*/ 986720 h 986721"/>
                  <a:gd name="connsiteX5" fmla="*/ 570720 w 847382"/>
                  <a:gd name="connsiteY5" fmla="*/ 940617 h 986721"/>
                  <a:gd name="connsiteX6" fmla="*/ 570720 w 847382"/>
                  <a:gd name="connsiteY6" fmla="*/ 366841 h 986721"/>
                  <a:gd name="connsiteX7" fmla="*/ 273269 w 847382"/>
                  <a:gd name="connsiteY7" fmla="*/ 307147 h 986721"/>
                  <a:gd name="connsiteX8" fmla="*/ 273269 w 847382"/>
                  <a:gd name="connsiteY8" fmla="*/ 941175 h 986721"/>
                  <a:gd name="connsiteX9" fmla="*/ 227723 w 847382"/>
                  <a:gd name="connsiteY9" fmla="*/ 986721 h 986721"/>
                  <a:gd name="connsiteX10" fmla="*/ 45546 w 847382"/>
                  <a:gd name="connsiteY10" fmla="*/ 986721 h 986721"/>
                  <a:gd name="connsiteX11" fmla="*/ 0 w 847382"/>
                  <a:gd name="connsiteY11" fmla="*/ 941175 h 986721"/>
                  <a:gd name="connsiteX12" fmla="*/ 0 w 847382"/>
                  <a:gd name="connsiteY12" fmla="*/ 75826 h 986721"/>
                  <a:gd name="connsiteX13" fmla="*/ 45546 w 847382"/>
                  <a:gd name="connsiteY13" fmla="*/ 30280 h 986721"/>
                  <a:gd name="connsiteX14" fmla="*/ 227723 w 847382"/>
                  <a:gd name="connsiteY14" fmla="*/ 30280 h 986721"/>
                  <a:gd name="connsiteX15" fmla="*/ 273269 w 847382"/>
                  <a:gd name="connsiteY15" fmla="*/ 75826 h 986721"/>
                  <a:gd name="connsiteX16" fmla="*/ 273269 w 847382"/>
                  <a:gd name="connsiteY16" fmla="*/ 93984 h 986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7382" h="986721">
                    <a:moveTo>
                      <a:pt x="273269" y="93984"/>
                    </a:moveTo>
                    <a:cubicBezTo>
                      <a:pt x="538798" y="-127917"/>
                      <a:pt x="851797" y="77418"/>
                      <a:pt x="847335" y="353958"/>
                    </a:cubicBezTo>
                    <a:lnTo>
                      <a:pt x="847335" y="940617"/>
                    </a:lnTo>
                    <a:cubicBezTo>
                      <a:pt x="847335" y="966079"/>
                      <a:pt x="826694" y="986720"/>
                      <a:pt x="801232" y="986720"/>
                    </a:cubicBezTo>
                    <a:lnTo>
                      <a:pt x="616823" y="986720"/>
                    </a:lnTo>
                    <a:cubicBezTo>
                      <a:pt x="591361" y="986720"/>
                      <a:pt x="570720" y="966079"/>
                      <a:pt x="570720" y="940617"/>
                    </a:cubicBezTo>
                    <a:lnTo>
                      <a:pt x="570720" y="366841"/>
                    </a:lnTo>
                    <a:cubicBezTo>
                      <a:pt x="550814" y="192035"/>
                      <a:pt x="363392" y="228238"/>
                      <a:pt x="273269" y="307147"/>
                    </a:cubicBezTo>
                    <a:lnTo>
                      <a:pt x="273269" y="941175"/>
                    </a:lnTo>
                    <a:cubicBezTo>
                      <a:pt x="273269" y="966329"/>
                      <a:pt x="252877" y="986721"/>
                      <a:pt x="227723" y="986721"/>
                    </a:cubicBezTo>
                    <a:lnTo>
                      <a:pt x="45546" y="986721"/>
                    </a:lnTo>
                    <a:cubicBezTo>
                      <a:pt x="20392" y="986721"/>
                      <a:pt x="0" y="966329"/>
                      <a:pt x="0" y="941175"/>
                    </a:cubicBezTo>
                    <a:lnTo>
                      <a:pt x="0" y="75826"/>
                    </a:lnTo>
                    <a:cubicBezTo>
                      <a:pt x="0" y="50672"/>
                      <a:pt x="20392" y="30280"/>
                      <a:pt x="45546" y="30280"/>
                    </a:cubicBezTo>
                    <a:lnTo>
                      <a:pt x="227723" y="30280"/>
                    </a:lnTo>
                    <a:cubicBezTo>
                      <a:pt x="252877" y="30280"/>
                      <a:pt x="273269" y="50672"/>
                      <a:pt x="273269" y="75826"/>
                    </a:cubicBezTo>
                    <a:lnTo>
                      <a:pt x="273269" y="9398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reeform 11"/>
              <p:cNvSpPr/>
              <p:nvPr userDrawn="1"/>
            </p:nvSpPr>
            <p:spPr>
              <a:xfrm>
                <a:off x="5854901" y="3480227"/>
                <a:ext cx="914388" cy="1428761"/>
              </a:xfrm>
              <a:custGeom>
                <a:avLst/>
                <a:gdLst>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434582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908105 w 925227"/>
                  <a:gd name="connsiteY15" fmla="*/ 1451704 h 1451704"/>
                  <a:gd name="connsiteX16" fmla="*/ 659068 w 925227"/>
                  <a:gd name="connsiteY16" fmla="*/ 1451704 h 1451704"/>
                  <a:gd name="connsiteX17" fmla="*/ 641946 w 925227"/>
                  <a:gd name="connsiteY17" fmla="*/ 1434582 h 1451704"/>
                  <a:gd name="connsiteX18" fmla="*/ 641946 w 925227"/>
                  <a:gd name="connsiteY18" fmla="*/ 1409178 h 1451704"/>
                  <a:gd name="connsiteX19" fmla="*/ 578901 w 925227"/>
                  <a:gd name="connsiteY19" fmla="*/ 1425362 h 1451704"/>
                  <a:gd name="connsiteX20" fmla="*/ 471138 w 925227"/>
                  <a:gd name="connsiteY20" fmla="*/ 1437189 h 1451704"/>
                  <a:gd name="connsiteX21" fmla="*/ 64319 w 925227"/>
                  <a:gd name="connsiteY21" fmla="*/ 1310281 h 1451704"/>
                  <a:gd name="connsiteX22" fmla="*/ 45113 w 925227"/>
                  <a:gd name="connsiteY22" fmla="*/ 1244202 h 1451704"/>
                  <a:gd name="connsiteX23" fmla="*/ 121662 w 925227"/>
                  <a:gd name="connsiteY23" fmla="*/ 1131629 h 1451704"/>
                  <a:gd name="connsiteX24" fmla="*/ 175849 w 925227"/>
                  <a:gd name="connsiteY24" fmla="*/ 1125646 h 1451704"/>
                  <a:gd name="connsiteX25" fmla="*/ 463211 w 925227"/>
                  <a:gd name="connsiteY25" fmla="*/ 1197703 h 1451704"/>
                  <a:gd name="connsiteX26" fmla="*/ 573799 w 925227"/>
                  <a:gd name="connsiteY26" fmla="*/ 1182010 h 1451704"/>
                  <a:gd name="connsiteX27" fmla="*/ 641946 w 925227"/>
                  <a:gd name="connsiteY27" fmla="*/ 1144973 h 1451704"/>
                  <a:gd name="connsiteX28" fmla="*/ 641946 w 925227"/>
                  <a:gd name="connsiteY28" fmla="*/ 946485 h 1451704"/>
                  <a:gd name="connsiteX29" fmla="*/ 588851 w 925227"/>
                  <a:gd name="connsiteY29" fmla="*/ 967758 h 1451704"/>
                  <a:gd name="connsiteX30" fmla="*/ 444147 w 925227"/>
                  <a:gd name="connsiteY30" fmla="*/ 986320 h 1451704"/>
                  <a:gd name="connsiteX31" fmla="*/ 327457 w 925227"/>
                  <a:gd name="connsiteY31" fmla="*/ 974341 h 1451704"/>
                  <a:gd name="connsiteX32" fmla="*/ 219988 w 925227"/>
                  <a:gd name="connsiteY32" fmla="*/ 940370 h 1451704"/>
                  <a:gd name="connsiteX33" fmla="*/ 165678 w 925227"/>
                  <a:gd name="connsiteY33" fmla="*/ 898668 h 1451704"/>
                  <a:gd name="connsiteX34" fmla="*/ 0 w 925227"/>
                  <a:gd name="connsiteY34" fmla="*/ 526428 h 1451704"/>
                  <a:gd name="connsiteX35" fmla="*/ 565660 w 925227"/>
                  <a:gd name="connsiteY35" fmla="*/ 0 h 1451704"/>
                  <a:gd name="connsiteX0" fmla="*/ 550642 w 925227"/>
                  <a:gd name="connsiteY0" fmla="*/ 230918 h 1451704"/>
                  <a:gd name="connsiteX1" fmla="*/ 287919 w 925227"/>
                  <a:gd name="connsiteY1" fmla="*/ 454185 h 1451704"/>
                  <a:gd name="connsiteX2" fmla="*/ 533797 w 925227"/>
                  <a:gd name="connsiteY2" fmla="*/ 761137 h 1451704"/>
                  <a:gd name="connsiteX3" fmla="*/ 641946 w 925227"/>
                  <a:gd name="connsiteY3" fmla="*/ 737405 h 1451704"/>
                  <a:gd name="connsiteX4" fmla="*/ 641946 w 925227"/>
                  <a:gd name="connsiteY4" fmla="*/ 630408 h 1451704"/>
                  <a:gd name="connsiteX5" fmla="*/ 641947 w 925227"/>
                  <a:gd name="connsiteY5" fmla="*/ 630406 h 1451704"/>
                  <a:gd name="connsiteX6" fmla="*/ 641947 w 925227"/>
                  <a:gd name="connsiteY6" fmla="*/ 248376 h 1451704"/>
                  <a:gd name="connsiteX7" fmla="*/ 603103 w 925227"/>
                  <a:gd name="connsiteY7" fmla="*/ 236240 h 1451704"/>
                  <a:gd name="connsiteX8" fmla="*/ 550642 w 925227"/>
                  <a:gd name="connsiteY8" fmla="*/ 230918 h 1451704"/>
                  <a:gd name="connsiteX9" fmla="*/ 565660 w 925227"/>
                  <a:gd name="connsiteY9" fmla="*/ 0 h 1451704"/>
                  <a:gd name="connsiteX10" fmla="*/ 881926 w 925227"/>
                  <a:gd name="connsiteY10" fmla="*/ 89906 h 1451704"/>
                  <a:gd name="connsiteX11" fmla="*/ 925227 w 925227"/>
                  <a:gd name="connsiteY11" fmla="*/ 123154 h 1451704"/>
                  <a:gd name="connsiteX12" fmla="*/ 925227 w 925227"/>
                  <a:gd name="connsiteY12" fmla="*/ 630408 h 1451704"/>
                  <a:gd name="connsiteX13" fmla="*/ 925227 w 925227"/>
                  <a:gd name="connsiteY13" fmla="*/ 724570 h 1451704"/>
                  <a:gd name="connsiteX14" fmla="*/ 925227 w 925227"/>
                  <a:gd name="connsiteY14" fmla="*/ 1084551 h 1451704"/>
                  <a:gd name="connsiteX15" fmla="*/ 659068 w 925227"/>
                  <a:gd name="connsiteY15" fmla="*/ 1451704 h 1451704"/>
                  <a:gd name="connsiteX16" fmla="*/ 641946 w 925227"/>
                  <a:gd name="connsiteY16" fmla="*/ 1434582 h 1451704"/>
                  <a:gd name="connsiteX17" fmla="*/ 641946 w 925227"/>
                  <a:gd name="connsiteY17" fmla="*/ 1409178 h 1451704"/>
                  <a:gd name="connsiteX18" fmla="*/ 578901 w 925227"/>
                  <a:gd name="connsiteY18" fmla="*/ 1425362 h 1451704"/>
                  <a:gd name="connsiteX19" fmla="*/ 471138 w 925227"/>
                  <a:gd name="connsiteY19" fmla="*/ 1437189 h 1451704"/>
                  <a:gd name="connsiteX20" fmla="*/ 64319 w 925227"/>
                  <a:gd name="connsiteY20" fmla="*/ 1310281 h 1451704"/>
                  <a:gd name="connsiteX21" fmla="*/ 45113 w 925227"/>
                  <a:gd name="connsiteY21" fmla="*/ 1244202 h 1451704"/>
                  <a:gd name="connsiteX22" fmla="*/ 121662 w 925227"/>
                  <a:gd name="connsiteY22" fmla="*/ 1131629 h 1451704"/>
                  <a:gd name="connsiteX23" fmla="*/ 175849 w 925227"/>
                  <a:gd name="connsiteY23" fmla="*/ 1125646 h 1451704"/>
                  <a:gd name="connsiteX24" fmla="*/ 463211 w 925227"/>
                  <a:gd name="connsiteY24" fmla="*/ 1197703 h 1451704"/>
                  <a:gd name="connsiteX25" fmla="*/ 573799 w 925227"/>
                  <a:gd name="connsiteY25" fmla="*/ 1182010 h 1451704"/>
                  <a:gd name="connsiteX26" fmla="*/ 641946 w 925227"/>
                  <a:gd name="connsiteY26" fmla="*/ 1144973 h 1451704"/>
                  <a:gd name="connsiteX27" fmla="*/ 641946 w 925227"/>
                  <a:gd name="connsiteY27" fmla="*/ 946485 h 1451704"/>
                  <a:gd name="connsiteX28" fmla="*/ 588851 w 925227"/>
                  <a:gd name="connsiteY28" fmla="*/ 967758 h 1451704"/>
                  <a:gd name="connsiteX29" fmla="*/ 444147 w 925227"/>
                  <a:gd name="connsiteY29" fmla="*/ 986320 h 1451704"/>
                  <a:gd name="connsiteX30" fmla="*/ 327457 w 925227"/>
                  <a:gd name="connsiteY30" fmla="*/ 974341 h 1451704"/>
                  <a:gd name="connsiteX31" fmla="*/ 219988 w 925227"/>
                  <a:gd name="connsiteY31" fmla="*/ 940370 h 1451704"/>
                  <a:gd name="connsiteX32" fmla="*/ 165678 w 925227"/>
                  <a:gd name="connsiteY32" fmla="*/ 898668 h 1451704"/>
                  <a:gd name="connsiteX33" fmla="*/ 0 w 925227"/>
                  <a:gd name="connsiteY33" fmla="*/ 526428 h 1451704"/>
                  <a:gd name="connsiteX34" fmla="*/ 565660 w 925227"/>
                  <a:gd name="connsiteY34" fmla="*/ 0 h 1451704"/>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34582 h 1437349"/>
                  <a:gd name="connsiteX16" fmla="*/ 641946 w 925227"/>
                  <a:gd name="connsiteY16" fmla="*/ 1409178 h 1437349"/>
                  <a:gd name="connsiteX17" fmla="*/ 578901 w 925227"/>
                  <a:gd name="connsiteY17" fmla="*/ 1425362 h 1437349"/>
                  <a:gd name="connsiteX18" fmla="*/ 471138 w 925227"/>
                  <a:gd name="connsiteY18" fmla="*/ 1437189 h 1437349"/>
                  <a:gd name="connsiteX19" fmla="*/ 64319 w 925227"/>
                  <a:gd name="connsiteY19" fmla="*/ 1310281 h 1437349"/>
                  <a:gd name="connsiteX20" fmla="*/ 45113 w 925227"/>
                  <a:gd name="connsiteY20" fmla="*/ 1244202 h 1437349"/>
                  <a:gd name="connsiteX21" fmla="*/ 121662 w 925227"/>
                  <a:gd name="connsiteY21" fmla="*/ 1131629 h 1437349"/>
                  <a:gd name="connsiteX22" fmla="*/ 175849 w 925227"/>
                  <a:gd name="connsiteY22" fmla="*/ 1125646 h 1437349"/>
                  <a:gd name="connsiteX23" fmla="*/ 463211 w 925227"/>
                  <a:gd name="connsiteY23" fmla="*/ 1197703 h 1437349"/>
                  <a:gd name="connsiteX24" fmla="*/ 573799 w 925227"/>
                  <a:gd name="connsiteY24" fmla="*/ 1182010 h 1437349"/>
                  <a:gd name="connsiteX25" fmla="*/ 641946 w 925227"/>
                  <a:gd name="connsiteY25" fmla="*/ 1144973 h 1437349"/>
                  <a:gd name="connsiteX26" fmla="*/ 641946 w 925227"/>
                  <a:gd name="connsiteY26" fmla="*/ 946485 h 1437349"/>
                  <a:gd name="connsiteX27" fmla="*/ 588851 w 925227"/>
                  <a:gd name="connsiteY27" fmla="*/ 967758 h 1437349"/>
                  <a:gd name="connsiteX28" fmla="*/ 444147 w 925227"/>
                  <a:gd name="connsiteY28" fmla="*/ 986320 h 1437349"/>
                  <a:gd name="connsiteX29" fmla="*/ 327457 w 925227"/>
                  <a:gd name="connsiteY29" fmla="*/ 974341 h 1437349"/>
                  <a:gd name="connsiteX30" fmla="*/ 219988 w 925227"/>
                  <a:gd name="connsiteY30" fmla="*/ 940370 h 1437349"/>
                  <a:gd name="connsiteX31" fmla="*/ 165678 w 925227"/>
                  <a:gd name="connsiteY31" fmla="*/ 898668 h 1437349"/>
                  <a:gd name="connsiteX32" fmla="*/ 0 w 925227"/>
                  <a:gd name="connsiteY32" fmla="*/ 526428 h 1437349"/>
                  <a:gd name="connsiteX33" fmla="*/ 565660 w 925227"/>
                  <a:gd name="connsiteY33"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641946 w 925227"/>
                  <a:gd name="connsiteY15" fmla="*/ 1409178 h 1437349"/>
                  <a:gd name="connsiteX16" fmla="*/ 578901 w 925227"/>
                  <a:gd name="connsiteY16" fmla="*/ 1425362 h 1437349"/>
                  <a:gd name="connsiteX17" fmla="*/ 471138 w 925227"/>
                  <a:gd name="connsiteY17" fmla="*/ 1437189 h 1437349"/>
                  <a:gd name="connsiteX18" fmla="*/ 64319 w 925227"/>
                  <a:gd name="connsiteY18" fmla="*/ 1310281 h 1437349"/>
                  <a:gd name="connsiteX19" fmla="*/ 45113 w 925227"/>
                  <a:gd name="connsiteY19" fmla="*/ 1244202 h 1437349"/>
                  <a:gd name="connsiteX20" fmla="*/ 121662 w 925227"/>
                  <a:gd name="connsiteY20" fmla="*/ 1131629 h 1437349"/>
                  <a:gd name="connsiteX21" fmla="*/ 175849 w 925227"/>
                  <a:gd name="connsiteY21" fmla="*/ 1125646 h 1437349"/>
                  <a:gd name="connsiteX22" fmla="*/ 463211 w 925227"/>
                  <a:gd name="connsiteY22" fmla="*/ 1197703 h 1437349"/>
                  <a:gd name="connsiteX23" fmla="*/ 573799 w 925227"/>
                  <a:gd name="connsiteY23" fmla="*/ 1182010 h 1437349"/>
                  <a:gd name="connsiteX24" fmla="*/ 641946 w 925227"/>
                  <a:gd name="connsiteY24" fmla="*/ 1144973 h 1437349"/>
                  <a:gd name="connsiteX25" fmla="*/ 641946 w 925227"/>
                  <a:gd name="connsiteY25" fmla="*/ 946485 h 1437349"/>
                  <a:gd name="connsiteX26" fmla="*/ 588851 w 925227"/>
                  <a:gd name="connsiteY26" fmla="*/ 967758 h 1437349"/>
                  <a:gd name="connsiteX27" fmla="*/ 444147 w 925227"/>
                  <a:gd name="connsiteY27" fmla="*/ 986320 h 1437349"/>
                  <a:gd name="connsiteX28" fmla="*/ 327457 w 925227"/>
                  <a:gd name="connsiteY28" fmla="*/ 974341 h 1437349"/>
                  <a:gd name="connsiteX29" fmla="*/ 219988 w 925227"/>
                  <a:gd name="connsiteY29" fmla="*/ 940370 h 1437349"/>
                  <a:gd name="connsiteX30" fmla="*/ 165678 w 925227"/>
                  <a:gd name="connsiteY30" fmla="*/ 898668 h 1437349"/>
                  <a:gd name="connsiteX31" fmla="*/ 0 w 925227"/>
                  <a:gd name="connsiteY31" fmla="*/ 526428 h 1437349"/>
                  <a:gd name="connsiteX32" fmla="*/ 565660 w 925227"/>
                  <a:gd name="connsiteY32"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227"/>
                  <a:gd name="connsiteY0" fmla="*/ 230918 h 1437349"/>
                  <a:gd name="connsiteX1" fmla="*/ 287919 w 925227"/>
                  <a:gd name="connsiteY1" fmla="*/ 454185 h 1437349"/>
                  <a:gd name="connsiteX2" fmla="*/ 533797 w 925227"/>
                  <a:gd name="connsiteY2" fmla="*/ 761137 h 1437349"/>
                  <a:gd name="connsiteX3" fmla="*/ 641946 w 925227"/>
                  <a:gd name="connsiteY3" fmla="*/ 737405 h 1437349"/>
                  <a:gd name="connsiteX4" fmla="*/ 641946 w 925227"/>
                  <a:gd name="connsiteY4" fmla="*/ 630408 h 1437349"/>
                  <a:gd name="connsiteX5" fmla="*/ 641947 w 925227"/>
                  <a:gd name="connsiteY5" fmla="*/ 630406 h 1437349"/>
                  <a:gd name="connsiteX6" fmla="*/ 641947 w 925227"/>
                  <a:gd name="connsiteY6" fmla="*/ 248376 h 1437349"/>
                  <a:gd name="connsiteX7" fmla="*/ 603103 w 925227"/>
                  <a:gd name="connsiteY7" fmla="*/ 236240 h 1437349"/>
                  <a:gd name="connsiteX8" fmla="*/ 550642 w 925227"/>
                  <a:gd name="connsiteY8" fmla="*/ 230918 h 1437349"/>
                  <a:gd name="connsiteX9" fmla="*/ 565660 w 925227"/>
                  <a:gd name="connsiteY9" fmla="*/ 0 h 1437349"/>
                  <a:gd name="connsiteX10" fmla="*/ 881926 w 925227"/>
                  <a:gd name="connsiteY10" fmla="*/ 89906 h 1437349"/>
                  <a:gd name="connsiteX11" fmla="*/ 925227 w 925227"/>
                  <a:gd name="connsiteY11" fmla="*/ 123154 h 1437349"/>
                  <a:gd name="connsiteX12" fmla="*/ 925227 w 925227"/>
                  <a:gd name="connsiteY12" fmla="*/ 630408 h 1437349"/>
                  <a:gd name="connsiteX13" fmla="*/ 925227 w 925227"/>
                  <a:gd name="connsiteY13" fmla="*/ 724570 h 1437349"/>
                  <a:gd name="connsiteX14" fmla="*/ 925227 w 925227"/>
                  <a:gd name="connsiteY14" fmla="*/ 1084551 h 1437349"/>
                  <a:gd name="connsiteX15" fmla="*/ 578901 w 925227"/>
                  <a:gd name="connsiteY15" fmla="*/ 1425362 h 1437349"/>
                  <a:gd name="connsiteX16" fmla="*/ 471138 w 925227"/>
                  <a:gd name="connsiteY16" fmla="*/ 1437189 h 1437349"/>
                  <a:gd name="connsiteX17" fmla="*/ 64319 w 925227"/>
                  <a:gd name="connsiteY17" fmla="*/ 1310281 h 1437349"/>
                  <a:gd name="connsiteX18" fmla="*/ 45113 w 925227"/>
                  <a:gd name="connsiteY18" fmla="*/ 1244202 h 1437349"/>
                  <a:gd name="connsiteX19" fmla="*/ 121662 w 925227"/>
                  <a:gd name="connsiteY19" fmla="*/ 1131629 h 1437349"/>
                  <a:gd name="connsiteX20" fmla="*/ 175849 w 925227"/>
                  <a:gd name="connsiteY20" fmla="*/ 1125646 h 1437349"/>
                  <a:gd name="connsiteX21" fmla="*/ 463211 w 925227"/>
                  <a:gd name="connsiteY21" fmla="*/ 1197703 h 1437349"/>
                  <a:gd name="connsiteX22" fmla="*/ 573799 w 925227"/>
                  <a:gd name="connsiteY22" fmla="*/ 1182010 h 1437349"/>
                  <a:gd name="connsiteX23" fmla="*/ 641946 w 925227"/>
                  <a:gd name="connsiteY23" fmla="*/ 1144973 h 1437349"/>
                  <a:gd name="connsiteX24" fmla="*/ 641946 w 925227"/>
                  <a:gd name="connsiteY24" fmla="*/ 946485 h 1437349"/>
                  <a:gd name="connsiteX25" fmla="*/ 588851 w 925227"/>
                  <a:gd name="connsiteY25" fmla="*/ 967758 h 1437349"/>
                  <a:gd name="connsiteX26" fmla="*/ 444147 w 925227"/>
                  <a:gd name="connsiteY26" fmla="*/ 986320 h 1437349"/>
                  <a:gd name="connsiteX27" fmla="*/ 327457 w 925227"/>
                  <a:gd name="connsiteY27" fmla="*/ 974341 h 1437349"/>
                  <a:gd name="connsiteX28" fmla="*/ 219988 w 925227"/>
                  <a:gd name="connsiteY28" fmla="*/ 940370 h 1437349"/>
                  <a:gd name="connsiteX29" fmla="*/ 165678 w 925227"/>
                  <a:gd name="connsiteY29" fmla="*/ 898668 h 1437349"/>
                  <a:gd name="connsiteX30" fmla="*/ 0 w 925227"/>
                  <a:gd name="connsiteY30" fmla="*/ 526428 h 1437349"/>
                  <a:gd name="connsiteX31" fmla="*/ 565660 w 925227"/>
                  <a:gd name="connsiteY31" fmla="*/ 0 h 1437349"/>
                  <a:gd name="connsiteX0" fmla="*/ 550642 w 925655"/>
                  <a:gd name="connsiteY0" fmla="*/ 230918 h 1437349"/>
                  <a:gd name="connsiteX1" fmla="*/ 287919 w 925655"/>
                  <a:gd name="connsiteY1" fmla="*/ 454185 h 1437349"/>
                  <a:gd name="connsiteX2" fmla="*/ 533797 w 925655"/>
                  <a:gd name="connsiteY2" fmla="*/ 761137 h 1437349"/>
                  <a:gd name="connsiteX3" fmla="*/ 641946 w 925655"/>
                  <a:gd name="connsiteY3" fmla="*/ 737405 h 1437349"/>
                  <a:gd name="connsiteX4" fmla="*/ 641946 w 925655"/>
                  <a:gd name="connsiteY4" fmla="*/ 630408 h 1437349"/>
                  <a:gd name="connsiteX5" fmla="*/ 641947 w 925655"/>
                  <a:gd name="connsiteY5" fmla="*/ 630406 h 1437349"/>
                  <a:gd name="connsiteX6" fmla="*/ 641947 w 925655"/>
                  <a:gd name="connsiteY6" fmla="*/ 248376 h 1437349"/>
                  <a:gd name="connsiteX7" fmla="*/ 603103 w 925655"/>
                  <a:gd name="connsiteY7" fmla="*/ 236240 h 1437349"/>
                  <a:gd name="connsiteX8" fmla="*/ 550642 w 925655"/>
                  <a:gd name="connsiteY8" fmla="*/ 230918 h 1437349"/>
                  <a:gd name="connsiteX9" fmla="*/ 565660 w 925655"/>
                  <a:gd name="connsiteY9" fmla="*/ 0 h 1437349"/>
                  <a:gd name="connsiteX10" fmla="*/ 881926 w 925655"/>
                  <a:gd name="connsiteY10" fmla="*/ 89906 h 1437349"/>
                  <a:gd name="connsiteX11" fmla="*/ 925227 w 925655"/>
                  <a:gd name="connsiteY11" fmla="*/ 123154 h 1437349"/>
                  <a:gd name="connsiteX12" fmla="*/ 925227 w 925655"/>
                  <a:gd name="connsiteY12" fmla="*/ 630408 h 1437349"/>
                  <a:gd name="connsiteX13" fmla="*/ 925227 w 925655"/>
                  <a:gd name="connsiteY13" fmla="*/ 724570 h 1437349"/>
                  <a:gd name="connsiteX14" fmla="*/ 925227 w 925655"/>
                  <a:gd name="connsiteY14" fmla="*/ 1084551 h 1437349"/>
                  <a:gd name="connsiteX15" fmla="*/ 578901 w 925655"/>
                  <a:gd name="connsiteY15" fmla="*/ 1425362 h 1437349"/>
                  <a:gd name="connsiteX16" fmla="*/ 471138 w 925655"/>
                  <a:gd name="connsiteY16" fmla="*/ 1437189 h 1437349"/>
                  <a:gd name="connsiteX17" fmla="*/ 64319 w 925655"/>
                  <a:gd name="connsiteY17" fmla="*/ 1310281 h 1437349"/>
                  <a:gd name="connsiteX18" fmla="*/ 45113 w 925655"/>
                  <a:gd name="connsiteY18" fmla="*/ 1244202 h 1437349"/>
                  <a:gd name="connsiteX19" fmla="*/ 121662 w 925655"/>
                  <a:gd name="connsiteY19" fmla="*/ 1131629 h 1437349"/>
                  <a:gd name="connsiteX20" fmla="*/ 175849 w 925655"/>
                  <a:gd name="connsiteY20" fmla="*/ 1125646 h 1437349"/>
                  <a:gd name="connsiteX21" fmla="*/ 463211 w 925655"/>
                  <a:gd name="connsiteY21" fmla="*/ 1197703 h 1437349"/>
                  <a:gd name="connsiteX22" fmla="*/ 573799 w 925655"/>
                  <a:gd name="connsiteY22" fmla="*/ 1182010 h 1437349"/>
                  <a:gd name="connsiteX23" fmla="*/ 641946 w 925655"/>
                  <a:gd name="connsiteY23" fmla="*/ 1144973 h 1437349"/>
                  <a:gd name="connsiteX24" fmla="*/ 641946 w 925655"/>
                  <a:gd name="connsiteY24" fmla="*/ 946485 h 1437349"/>
                  <a:gd name="connsiteX25" fmla="*/ 588851 w 925655"/>
                  <a:gd name="connsiteY25" fmla="*/ 967758 h 1437349"/>
                  <a:gd name="connsiteX26" fmla="*/ 444147 w 925655"/>
                  <a:gd name="connsiteY26" fmla="*/ 986320 h 1437349"/>
                  <a:gd name="connsiteX27" fmla="*/ 327457 w 925655"/>
                  <a:gd name="connsiteY27" fmla="*/ 974341 h 1437349"/>
                  <a:gd name="connsiteX28" fmla="*/ 219988 w 925655"/>
                  <a:gd name="connsiteY28" fmla="*/ 940370 h 1437349"/>
                  <a:gd name="connsiteX29" fmla="*/ 165678 w 925655"/>
                  <a:gd name="connsiteY29" fmla="*/ 898668 h 1437349"/>
                  <a:gd name="connsiteX30" fmla="*/ 0 w 925655"/>
                  <a:gd name="connsiteY30" fmla="*/ 526428 h 1437349"/>
                  <a:gd name="connsiteX31" fmla="*/ 565660 w 925655"/>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573799 w 926169"/>
                  <a:gd name="connsiteY22" fmla="*/ 1182010 h 1437349"/>
                  <a:gd name="connsiteX23" fmla="*/ 641946 w 926169"/>
                  <a:gd name="connsiteY23" fmla="*/ 1144973 h 1437349"/>
                  <a:gd name="connsiteX24" fmla="*/ 641946 w 926169"/>
                  <a:gd name="connsiteY24" fmla="*/ 946485 h 1437349"/>
                  <a:gd name="connsiteX25" fmla="*/ 588851 w 926169"/>
                  <a:gd name="connsiteY25" fmla="*/ 967758 h 1437349"/>
                  <a:gd name="connsiteX26" fmla="*/ 444147 w 926169"/>
                  <a:gd name="connsiteY26" fmla="*/ 986320 h 1437349"/>
                  <a:gd name="connsiteX27" fmla="*/ 327457 w 926169"/>
                  <a:gd name="connsiteY27" fmla="*/ 974341 h 1437349"/>
                  <a:gd name="connsiteX28" fmla="*/ 219988 w 926169"/>
                  <a:gd name="connsiteY28" fmla="*/ 940370 h 1437349"/>
                  <a:gd name="connsiteX29" fmla="*/ 165678 w 926169"/>
                  <a:gd name="connsiteY29" fmla="*/ 898668 h 1437349"/>
                  <a:gd name="connsiteX30" fmla="*/ 0 w 926169"/>
                  <a:gd name="connsiteY30" fmla="*/ 526428 h 1437349"/>
                  <a:gd name="connsiteX31" fmla="*/ 565660 w 926169"/>
                  <a:gd name="connsiteY31"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3211 w 926169"/>
                  <a:gd name="connsiteY21" fmla="*/ 1197703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6169"/>
                  <a:gd name="connsiteY0" fmla="*/ 230918 h 1437349"/>
                  <a:gd name="connsiteX1" fmla="*/ 287919 w 926169"/>
                  <a:gd name="connsiteY1" fmla="*/ 454185 h 1437349"/>
                  <a:gd name="connsiteX2" fmla="*/ 533797 w 926169"/>
                  <a:gd name="connsiteY2" fmla="*/ 761137 h 1437349"/>
                  <a:gd name="connsiteX3" fmla="*/ 641946 w 926169"/>
                  <a:gd name="connsiteY3" fmla="*/ 737405 h 1437349"/>
                  <a:gd name="connsiteX4" fmla="*/ 641946 w 926169"/>
                  <a:gd name="connsiteY4" fmla="*/ 630408 h 1437349"/>
                  <a:gd name="connsiteX5" fmla="*/ 641947 w 926169"/>
                  <a:gd name="connsiteY5" fmla="*/ 630406 h 1437349"/>
                  <a:gd name="connsiteX6" fmla="*/ 641947 w 926169"/>
                  <a:gd name="connsiteY6" fmla="*/ 248376 h 1437349"/>
                  <a:gd name="connsiteX7" fmla="*/ 603103 w 926169"/>
                  <a:gd name="connsiteY7" fmla="*/ 236240 h 1437349"/>
                  <a:gd name="connsiteX8" fmla="*/ 550642 w 926169"/>
                  <a:gd name="connsiteY8" fmla="*/ 230918 h 1437349"/>
                  <a:gd name="connsiteX9" fmla="*/ 565660 w 926169"/>
                  <a:gd name="connsiteY9" fmla="*/ 0 h 1437349"/>
                  <a:gd name="connsiteX10" fmla="*/ 881926 w 926169"/>
                  <a:gd name="connsiteY10" fmla="*/ 89906 h 1437349"/>
                  <a:gd name="connsiteX11" fmla="*/ 925227 w 926169"/>
                  <a:gd name="connsiteY11" fmla="*/ 123154 h 1437349"/>
                  <a:gd name="connsiteX12" fmla="*/ 925227 w 926169"/>
                  <a:gd name="connsiteY12" fmla="*/ 630408 h 1437349"/>
                  <a:gd name="connsiteX13" fmla="*/ 925227 w 926169"/>
                  <a:gd name="connsiteY13" fmla="*/ 724570 h 1437349"/>
                  <a:gd name="connsiteX14" fmla="*/ 925227 w 926169"/>
                  <a:gd name="connsiteY14" fmla="*/ 1084551 h 1437349"/>
                  <a:gd name="connsiteX15" fmla="*/ 578901 w 926169"/>
                  <a:gd name="connsiteY15" fmla="*/ 1425362 h 1437349"/>
                  <a:gd name="connsiteX16" fmla="*/ 471138 w 926169"/>
                  <a:gd name="connsiteY16" fmla="*/ 1437189 h 1437349"/>
                  <a:gd name="connsiteX17" fmla="*/ 64319 w 926169"/>
                  <a:gd name="connsiteY17" fmla="*/ 1310281 h 1437349"/>
                  <a:gd name="connsiteX18" fmla="*/ 45113 w 926169"/>
                  <a:gd name="connsiteY18" fmla="*/ 1244202 h 1437349"/>
                  <a:gd name="connsiteX19" fmla="*/ 121662 w 926169"/>
                  <a:gd name="connsiteY19" fmla="*/ 1131629 h 1437349"/>
                  <a:gd name="connsiteX20" fmla="*/ 175849 w 926169"/>
                  <a:gd name="connsiteY20" fmla="*/ 1125646 h 1437349"/>
                  <a:gd name="connsiteX21" fmla="*/ 465467 w 926169"/>
                  <a:gd name="connsiteY21" fmla="*/ 1204470 h 1437349"/>
                  <a:gd name="connsiteX22" fmla="*/ 641946 w 926169"/>
                  <a:gd name="connsiteY22" fmla="*/ 1144973 h 1437349"/>
                  <a:gd name="connsiteX23" fmla="*/ 641946 w 926169"/>
                  <a:gd name="connsiteY23" fmla="*/ 946485 h 1437349"/>
                  <a:gd name="connsiteX24" fmla="*/ 588851 w 926169"/>
                  <a:gd name="connsiteY24" fmla="*/ 967758 h 1437349"/>
                  <a:gd name="connsiteX25" fmla="*/ 444147 w 926169"/>
                  <a:gd name="connsiteY25" fmla="*/ 986320 h 1437349"/>
                  <a:gd name="connsiteX26" fmla="*/ 327457 w 926169"/>
                  <a:gd name="connsiteY26" fmla="*/ 974341 h 1437349"/>
                  <a:gd name="connsiteX27" fmla="*/ 219988 w 926169"/>
                  <a:gd name="connsiteY27" fmla="*/ 940370 h 1437349"/>
                  <a:gd name="connsiteX28" fmla="*/ 165678 w 926169"/>
                  <a:gd name="connsiteY28" fmla="*/ 898668 h 1437349"/>
                  <a:gd name="connsiteX29" fmla="*/ 0 w 926169"/>
                  <a:gd name="connsiteY29" fmla="*/ 526428 h 1437349"/>
                  <a:gd name="connsiteX30" fmla="*/ 565660 w 926169"/>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5849 w 927218"/>
                  <a:gd name="connsiteY20" fmla="*/ 1125646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327457 w 927218"/>
                  <a:gd name="connsiteY26" fmla="*/ 974341 h 1437349"/>
                  <a:gd name="connsiteX27" fmla="*/ 219988 w 927218"/>
                  <a:gd name="connsiteY27" fmla="*/ 940370 h 1437349"/>
                  <a:gd name="connsiteX28" fmla="*/ 165678 w 927218"/>
                  <a:gd name="connsiteY28" fmla="*/ 898668 h 1437349"/>
                  <a:gd name="connsiteX29" fmla="*/ 0 w 927218"/>
                  <a:gd name="connsiteY29" fmla="*/ 526428 h 1437349"/>
                  <a:gd name="connsiteX30" fmla="*/ 565660 w 927218"/>
                  <a:gd name="connsiteY30"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219988 w 927218"/>
                  <a:gd name="connsiteY26" fmla="*/ 940370 h 1437349"/>
                  <a:gd name="connsiteX27" fmla="*/ 165678 w 927218"/>
                  <a:gd name="connsiteY27" fmla="*/ 898668 h 1437349"/>
                  <a:gd name="connsiteX28" fmla="*/ 0 w 927218"/>
                  <a:gd name="connsiteY28" fmla="*/ 526428 h 1437349"/>
                  <a:gd name="connsiteX29" fmla="*/ 565660 w 927218"/>
                  <a:gd name="connsiteY29"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444147 w 927218"/>
                  <a:gd name="connsiteY25" fmla="*/ 986320 h 1437349"/>
                  <a:gd name="connsiteX26" fmla="*/ 165678 w 927218"/>
                  <a:gd name="connsiteY26" fmla="*/ 898668 h 1437349"/>
                  <a:gd name="connsiteX27" fmla="*/ 0 w 927218"/>
                  <a:gd name="connsiteY27" fmla="*/ 526428 h 1437349"/>
                  <a:gd name="connsiteX28" fmla="*/ 565660 w 927218"/>
                  <a:gd name="connsiteY28"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588851 w 927218"/>
                  <a:gd name="connsiteY24" fmla="*/ 967758 h 1437349"/>
                  <a:gd name="connsiteX25" fmla="*/ 165678 w 927218"/>
                  <a:gd name="connsiteY25" fmla="*/ 898668 h 1437349"/>
                  <a:gd name="connsiteX26" fmla="*/ 0 w 927218"/>
                  <a:gd name="connsiteY26" fmla="*/ 526428 h 1437349"/>
                  <a:gd name="connsiteX27" fmla="*/ 565660 w 927218"/>
                  <a:gd name="connsiteY27"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165678 w 927218"/>
                  <a:gd name="connsiteY24" fmla="*/ 898668 h 1437349"/>
                  <a:gd name="connsiteX25" fmla="*/ 0 w 927218"/>
                  <a:gd name="connsiteY25" fmla="*/ 526428 h 1437349"/>
                  <a:gd name="connsiteX26" fmla="*/ 565660 w 927218"/>
                  <a:gd name="connsiteY26"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30918 h 1437349"/>
                  <a:gd name="connsiteX1" fmla="*/ 287919 w 927218"/>
                  <a:gd name="connsiteY1" fmla="*/ 454185 h 1437349"/>
                  <a:gd name="connsiteX2" fmla="*/ 533797 w 927218"/>
                  <a:gd name="connsiteY2" fmla="*/ 761137 h 1437349"/>
                  <a:gd name="connsiteX3" fmla="*/ 641946 w 927218"/>
                  <a:gd name="connsiteY3" fmla="*/ 737405 h 1437349"/>
                  <a:gd name="connsiteX4" fmla="*/ 641946 w 927218"/>
                  <a:gd name="connsiteY4" fmla="*/ 630408 h 1437349"/>
                  <a:gd name="connsiteX5" fmla="*/ 641947 w 927218"/>
                  <a:gd name="connsiteY5" fmla="*/ 630406 h 1437349"/>
                  <a:gd name="connsiteX6" fmla="*/ 641947 w 927218"/>
                  <a:gd name="connsiteY6" fmla="*/ 248376 h 1437349"/>
                  <a:gd name="connsiteX7" fmla="*/ 603103 w 927218"/>
                  <a:gd name="connsiteY7" fmla="*/ 236240 h 1437349"/>
                  <a:gd name="connsiteX8" fmla="*/ 550642 w 927218"/>
                  <a:gd name="connsiteY8" fmla="*/ 230918 h 1437349"/>
                  <a:gd name="connsiteX9" fmla="*/ 565660 w 927218"/>
                  <a:gd name="connsiteY9" fmla="*/ 0 h 1437349"/>
                  <a:gd name="connsiteX10" fmla="*/ 881926 w 927218"/>
                  <a:gd name="connsiteY10" fmla="*/ 89906 h 1437349"/>
                  <a:gd name="connsiteX11" fmla="*/ 925227 w 927218"/>
                  <a:gd name="connsiteY11" fmla="*/ 123154 h 1437349"/>
                  <a:gd name="connsiteX12" fmla="*/ 925227 w 927218"/>
                  <a:gd name="connsiteY12" fmla="*/ 630408 h 1437349"/>
                  <a:gd name="connsiteX13" fmla="*/ 925227 w 927218"/>
                  <a:gd name="connsiteY13" fmla="*/ 724570 h 1437349"/>
                  <a:gd name="connsiteX14" fmla="*/ 926355 w 927218"/>
                  <a:gd name="connsiteY14" fmla="*/ 1108235 h 1437349"/>
                  <a:gd name="connsiteX15" fmla="*/ 578901 w 927218"/>
                  <a:gd name="connsiteY15" fmla="*/ 1425362 h 1437349"/>
                  <a:gd name="connsiteX16" fmla="*/ 471138 w 927218"/>
                  <a:gd name="connsiteY16" fmla="*/ 1437189 h 1437349"/>
                  <a:gd name="connsiteX17" fmla="*/ 64319 w 927218"/>
                  <a:gd name="connsiteY17" fmla="*/ 1310281 h 1437349"/>
                  <a:gd name="connsiteX18" fmla="*/ 45113 w 927218"/>
                  <a:gd name="connsiteY18" fmla="*/ 1244202 h 1437349"/>
                  <a:gd name="connsiteX19" fmla="*/ 121662 w 927218"/>
                  <a:gd name="connsiteY19" fmla="*/ 1131629 h 1437349"/>
                  <a:gd name="connsiteX20" fmla="*/ 174721 w 927218"/>
                  <a:gd name="connsiteY20" fmla="*/ 1120007 h 1437349"/>
                  <a:gd name="connsiteX21" fmla="*/ 465467 w 927218"/>
                  <a:gd name="connsiteY21" fmla="*/ 1204470 h 1437349"/>
                  <a:gd name="connsiteX22" fmla="*/ 641946 w 927218"/>
                  <a:gd name="connsiteY22" fmla="*/ 1144973 h 1437349"/>
                  <a:gd name="connsiteX23" fmla="*/ 641946 w 927218"/>
                  <a:gd name="connsiteY23" fmla="*/ 946485 h 1437349"/>
                  <a:gd name="connsiteX24" fmla="*/ 0 w 927218"/>
                  <a:gd name="connsiteY24" fmla="*/ 526428 h 1437349"/>
                  <a:gd name="connsiteX25" fmla="*/ 565660 w 927218"/>
                  <a:gd name="connsiteY25" fmla="*/ 0 h 1437349"/>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881926 w 927218"/>
                  <a:gd name="connsiteY10" fmla="*/ 75489 h 1422932"/>
                  <a:gd name="connsiteX11" fmla="*/ 925227 w 927218"/>
                  <a:gd name="connsiteY11" fmla="*/ 108737 h 1422932"/>
                  <a:gd name="connsiteX12" fmla="*/ 925227 w 927218"/>
                  <a:gd name="connsiteY12" fmla="*/ 615991 h 1422932"/>
                  <a:gd name="connsiteX13" fmla="*/ 925227 w 927218"/>
                  <a:gd name="connsiteY13" fmla="*/ 710153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7218"/>
                  <a:gd name="connsiteY0" fmla="*/ 242405 h 1448836"/>
                  <a:gd name="connsiteX1" fmla="*/ 287919 w 927218"/>
                  <a:gd name="connsiteY1" fmla="*/ 465672 h 1448836"/>
                  <a:gd name="connsiteX2" fmla="*/ 533797 w 927218"/>
                  <a:gd name="connsiteY2" fmla="*/ 772624 h 1448836"/>
                  <a:gd name="connsiteX3" fmla="*/ 641946 w 927218"/>
                  <a:gd name="connsiteY3" fmla="*/ 748892 h 1448836"/>
                  <a:gd name="connsiteX4" fmla="*/ 641946 w 927218"/>
                  <a:gd name="connsiteY4" fmla="*/ 641895 h 1448836"/>
                  <a:gd name="connsiteX5" fmla="*/ 641947 w 927218"/>
                  <a:gd name="connsiteY5" fmla="*/ 641893 h 1448836"/>
                  <a:gd name="connsiteX6" fmla="*/ 641947 w 927218"/>
                  <a:gd name="connsiteY6" fmla="*/ 259863 h 1448836"/>
                  <a:gd name="connsiteX7" fmla="*/ 603103 w 927218"/>
                  <a:gd name="connsiteY7" fmla="*/ 247727 h 1448836"/>
                  <a:gd name="connsiteX8" fmla="*/ 550642 w 927218"/>
                  <a:gd name="connsiteY8" fmla="*/ 242405 h 1448836"/>
                  <a:gd name="connsiteX9" fmla="*/ 556649 w 927218"/>
                  <a:gd name="connsiteY9" fmla="*/ 25904 h 1448836"/>
                  <a:gd name="connsiteX10" fmla="*/ 925227 w 927218"/>
                  <a:gd name="connsiteY10" fmla="*/ 134641 h 1448836"/>
                  <a:gd name="connsiteX11" fmla="*/ 925227 w 927218"/>
                  <a:gd name="connsiteY11" fmla="*/ 641895 h 1448836"/>
                  <a:gd name="connsiteX12" fmla="*/ 925227 w 927218"/>
                  <a:gd name="connsiteY12" fmla="*/ 736057 h 1448836"/>
                  <a:gd name="connsiteX13" fmla="*/ 926355 w 927218"/>
                  <a:gd name="connsiteY13" fmla="*/ 1119722 h 1448836"/>
                  <a:gd name="connsiteX14" fmla="*/ 578901 w 927218"/>
                  <a:gd name="connsiteY14" fmla="*/ 1436849 h 1448836"/>
                  <a:gd name="connsiteX15" fmla="*/ 471138 w 927218"/>
                  <a:gd name="connsiteY15" fmla="*/ 1448676 h 1448836"/>
                  <a:gd name="connsiteX16" fmla="*/ 64319 w 927218"/>
                  <a:gd name="connsiteY16" fmla="*/ 1321768 h 1448836"/>
                  <a:gd name="connsiteX17" fmla="*/ 45113 w 927218"/>
                  <a:gd name="connsiteY17" fmla="*/ 1255689 h 1448836"/>
                  <a:gd name="connsiteX18" fmla="*/ 121662 w 927218"/>
                  <a:gd name="connsiteY18" fmla="*/ 1143116 h 1448836"/>
                  <a:gd name="connsiteX19" fmla="*/ 174721 w 927218"/>
                  <a:gd name="connsiteY19" fmla="*/ 1131494 h 1448836"/>
                  <a:gd name="connsiteX20" fmla="*/ 465467 w 927218"/>
                  <a:gd name="connsiteY20" fmla="*/ 1215957 h 1448836"/>
                  <a:gd name="connsiteX21" fmla="*/ 641946 w 927218"/>
                  <a:gd name="connsiteY21" fmla="*/ 1156460 h 1448836"/>
                  <a:gd name="connsiteX22" fmla="*/ 641946 w 927218"/>
                  <a:gd name="connsiteY22" fmla="*/ 957972 h 1448836"/>
                  <a:gd name="connsiteX23" fmla="*/ 0 w 927218"/>
                  <a:gd name="connsiteY23" fmla="*/ 537915 h 1448836"/>
                  <a:gd name="connsiteX24" fmla="*/ 556649 w 927218"/>
                  <a:gd name="connsiteY24" fmla="*/ 25904 h 1448836"/>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6355 w 927218"/>
                  <a:gd name="connsiteY13" fmla="*/ 1093818 h 1422932"/>
                  <a:gd name="connsiteX14" fmla="*/ 578901 w 927218"/>
                  <a:gd name="connsiteY14" fmla="*/ 1410945 h 1422932"/>
                  <a:gd name="connsiteX15" fmla="*/ 471138 w 927218"/>
                  <a:gd name="connsiteY15" fmla="*/ 1422772 h 1422932"/>
                  <a:gd name="connsiteX16" fmla="*/ 64319 w 927218"/>
                  <a:gd name="connsiteY16" fmla="*/ 1295864 h 1422932"/>
                  <a:gd name="connsiteX17" fmla="*/ 45113 w 927218"/>
                  <a:gd name="connsiteY17" fmla="*/ 1229785 h 1422932"/>
                  <a:gd name="connsiteX18" fmla="*/ 121662 w 927218"/>
                  <a:gd name="connsiteY18" fmla="*/ 1117212 h 1422932"/>
                  <a:gd name="connsiteX19" fmla="*/ 174721 w 927218"/>
                  <a:gd name="connsiteY19" fmla="*/ 1105590 h 1422932"/>
                  <a:gd name="connsiteX20" fmla="*/ 465467 w 927218"/>
                  <a:gd name="connsiteY20" fmla="*/ 1190053 h 1422932"/>
                  <a:gd name="connsiteX21" fmla="*/ 641946 w 927218"/>
                  <a:gd name="connsiteY21" fmla="*/ 1130556 h 1422932"/>
                  <a:gd name="connsiteX22" fmla="*/ 641946 w 927218"/>
                  <a:gd name="connsiteY22" fmla="*/ 932068 h 1422932"/>
                  <a:gd name="connsiteX23" fmla="*/ 0 w 927218"/>
                  <a:gd name="connsiteY23" fmla="*/ 512011 h 1422932"/>
                  <a:gd name="connsiteX24" fmla="*/ 556649 w 927218"/>
                  <a:gd name="connsiteY24" fmla="*/ 0 h 1422932"/>
                  <a:gd name="connsiteX0" fmla="*/ 550642 w 927218"/>
                  <a:gd name="connsiteY0" fmla="*/ 216501 h 1422932"/>
                  <a:gd name="connsiteX1" fmla="*/ 287919 w 927218"/>
                  <a:gd name="connsiteY1" fmla="*/ 439768 h 1422932"/>
                  <a:gd name="connsiteX2" fmla="*/ 533797 w 927218"/>
                  <a:gd name="connsiteY2" fmla="*/ 746720 h 1422932"/>
                  <a:gd name="connsiteX3" fmla="*/ 641946 w 927218"/>
                  <a:gd name="connsiteY3" fmla="*/ 722988 h 1422932"/>
                  <a:gd name="connsiteX4" fmla="*/ 641946 w 927218"/>
                  <a:gd name="connsiteY4" fmla="*/ 615991 h 1422932"/>
                  <a:gd name="connsiteX5" fmla="*/ 641947 w 927218"/>
                  <a:gd name="connsiteY5" fmla="*/ 615989 h 1422932"/>
                  <a:gd name="connsiteX6" fmla="*/ 641947 w 927218"/>
                  <a:gd name="connsiteY6" fmla="*/ 233959 h 1422932"/>
                  <a:gd name="connsiteX7" fmla="*/ 603103 w 927218"/>
                  <a:gd name="connsiteY7" fmla="*/ 221823 h 1422932"/>
                  <a:gd name="connsiteX8" fmla="*/ 550642 w 927218"/>
                  <a:gd name="connsiteY8" fmla="*/ 216501 h 1422932"/>
                  <a:gd name="connsiteX9" fmla="*/ 556649 w 927218"/>
                  <a:gd name="connsiteY9" fmla="*/ 0 h 1422932"/>
                  <a:gd name="connsiteX10" fmla="*/ 925227 w 927218"/>
                  <a:gd name="connsiteY10" fmla="*/ 108737 h 1422932"/>
                  <a:gd name="connsiteX11" fmla="*/ 925227 w 927218"/>
                  <a:gd name="connsiteY11" fmla="*/ 615991 h 1422932"/>
                  <a:gd name="connsiteX12" fmla="*/ 925227 w 927218"/>
                  <a:gd name="connsiteY12" fmla="*/ 710153 h 1422932"/>
                  <a:gd name="connsiteX13" fmla="*/ 924839 w 927218"/>
                  <a:gd name="connsiteY13" fmla="*/ 909385 h 1422932"/>
                  <a:gd name="connsiteX14" fmla="*/ 926355 w 927218"/>
                  <a:gd name="connsiteY14" fmla="*/ 1093818 h 1422932"/>
                  <a:gd name="connsiteX15" fmla="*/ 578901 w 927218"/>
                  <a:gd name="connsiteY15" fmla="*/ 1410945 h 1422932"/>
                  <a:gd name="connsiteX16" fmla="*/ 471138 w 927218"/>
                  <a:gd name="connsiteY16" fmla="*/ 1422772 h 1422932"/>
                  <a:gd name="connsiteX17" fmla="*/ 64319 w 927218"/>
                  <a:gd name="connsiteY17" fmla="*/ 1295864 h 1422932"/>
                  <a:gd name="connsiteX18" fmla="*/ 45113 w 927218"/>
                  <a:gd name="connsiteY18" fmla="*/ 1229785 h 1422932"/>
                  <a:gd name="connsiteX19" fmla="*/ 121662 w 927218"/>
                  <a:gd name="connsiteY19" fmla="*/ 1117212 h 1422932"/>
                  <a:gd name="connsiteX20" fmla="*/ 174721 w 927218"/>
                  <a:gd name="connsiteY20" fmla="*/ 1105590 h 1422932"/>
                  <a:gd name="connsiteX21" fmla="*/ 465467 w 927218"/>
                  <a:gd name="connsiteY21" fmla="*/ 1190053 h 1422932"/>
                  <a:gd name="connsiteX22" fmla="*/ 641946 w 927218"/>
                  <a:gd name="connsiteY22" fmla="*/ 1130556 h 1422932"/>
                  <a:gd name="connsiteX23" fmla="*/ 641946 w 927218"/>
                  <a:gd name="connsiteY23" fmla="*/ 932068 h 1422932"/>
                  <a:gd name="connsiteX24" fmla="*/ 0 w 927218"/>
                  <a:gd name="connsiteY24" fmla="*/ 512011 h 1422932"/>
                  <a:gd name="connsiteX25" fmla="*/ 556649 w 927218"/>
                  <a:gd name="connsiteY25" fmla="*/ 0 h 1422932"/>
                  <a:gd name="connsiteX0" fmla="*/ 550642 w 925227"/>
                  <a:gd name="connsiteY0" fmla="*/ 216501 h 1422932"/>
                  <a:gd name="connsiteX1" fmla="*/ 287919 w 925227"/>
                  <a:gd name="connsiteY1" fmla="*/ 439768 h 1422932"/>
                  <a:gd name="connsiteX2" fmla="*/ 533797 w 925227"/>
                  <a:gd name="connsiteY2" fmla="*/ 746720 h 1422932"/>
                  <a:gd name="connsiteX3" fmla="*/ 641946 w 925227"/>
                  <a:gd name="connsiteY3" fmla="*/ 722988 h 1422932"/>
                  <a:gd name="connsiteX4" fmla="*/ 641946 w 925227"/>
                  <a:gd name="connsiteY4" fmla="*/ 615991 h 1422932"/>
                  <a:gd name="connsiteX5" fmla="*/ 641947 w 925227"/>
                  <a:gd name="connsiteY5" fmla="*/ 615989 h 1422932"/>
                  <a:gd name="connsiteX6" fmla="*/ 641947 w 925227"/>
                  <a:gd name="connsiteY6" fmla="*/ 233959 h 1422932"/>
                  <a:gd name="connsiteX7" fmla="*/ 603103 w 925227"/>
                  <a:gd name="connsiteY7" fmla="*/ 221823 h 1422932"/>
                  <a:gd name="connsiteX8" fmla="*/ 550642 w 925227"/>
                  <a:gd name="connsiteY8" fmla="*/ 216501 h 1422932"/>
                  <a:gd name="connsiteX9" fmla="*/ 556649 w 925227"/>
                  <a:gd name="connsiteY9" fmla="*/ 0 h 1422932"/>
                  <a:gd name="connsiteX10" fmla="*/ 925227 w 925227"/>
                  <a:gd name="connsiteY10" fmla="*/ 108737 h 1422932"/>
                  <a:gd name="connsiteX11" fmla="*/ 925227 w 925227"/>
                  <a:gd name="connsiteY11" fmla="*/ 615991 h 1422932"/>
                  <a:gd name="connsiteX12" fmla="*/ 925227 w 925227"/>
                  <a:gd name="connsiteY12" fmla="*/ 710153 h 1422932"/>
                  <a:gd name="connsiteX13" fmla="*/ 924839 w 925227"/>
                  <a:gd name="connsiteY13" fmla="*/ 909385 h 1422932"/>
                  <a:gd name="connsiteX14" fmla="*/ 578901 w 925227"/>
                  <a:gd name="connsiteY14" fmla="*/ 1410945 h 1422932"/>
                  <a:gd name="connsiteX15" fmla="*/ 471138 w 925227"/>
                  <a:gd name="connsiteY15" fmla="*/ 1422772 h 1422932"/>
                  <a:gd name="connsiteX16" fmla="*/ 64319 w 925227"/>
                  <a:gd name="connsiteY16" fmla="*/ 1295864 h 1422932"/>
                  <a:gd name="connsiteX17" fmla="*/ 45113 w 925227"/>
                  <a:gd name="connsiteY17" fmla="*/ 1229785 h 1422932"/>
                  <a:gd name="connsiteX18" fmla="*/ 121662 w 925227"/>
                  <a:gd name="connsiteY18" fmla="*/ 1117212 h 1422932"/>
                  <a:gd name="connsiteX19" fmla="*/ 174721 w 925227"/>
                  <a:gd name="connsiteY19" fmla="*/ 1105590 h 1422932"/>
                  <a:gd name="connsiteX20" fmla="*/ 465467 w 925227"/>
                  <a:gd name="connsiteY20" fmla="*/ 1190053 h 1422932"/>
                  <a:gd name="connsiteX21" fmla="*/ 641946 w 925227"/>
                  <a:gd name="connsiteY21" fmla="*/ 1130556 h 1422932"/>
                  <a:gd name="connsiteX22" fmla="*/ 641946 w 925227"/>
                  <a:gd name="connsiteY22" fmla="*/ 932068 h 1422932"/>
                  <a:gd name="connsiteX23" fmla="*/ 0 w 925227"/>
                  <a:gd name="connsiteY23" fmla="*/ 512011 h 1422932"/>
                  <a:gd name="connsiteX24" fmla="*/ 556649 w 925227"/>
                  <a:gd name="connsiteY24" fmla="*/ 0 h 1422932"/>
                  <a:gd name="connsiteX0" fmla="*/ 550642 w 925363"/>
                  <a:gd name="connsiteY0" fmla="*/ 216501 h 1422932"/>
                  <a:gd name="connsiteX1" fmla="*/ 287919 w 925363"/>
                  <a:gd name="connsiteY1" fmla="*/ 439768 h 1422932"/>
                  <a:gd name="connsiteX2" fmla="*/ 533797 w 925363"/>
                  <a:gd name="connsiteY2" fmla="*/ 746720 h 1422932"/>
                  <a:gd name="connsiteX3" fmla="*/ 641946 w 925363"/>
                  <a:gd name="connsiteY3" fmla="*/ 722988 h 1422932"/>
                  <a:gd name="connsiteX4" fmla="*/ 641946 w 925363"/>
                  <a:gd name="connsiteY4" fmla="*/ 615991 h 1422932"/>
                  <a:gd name="connsiteX5" fmla="*/ 641947 w 925363"/>
                  <a:gd name="connsiteY5" fmla="*/ 615989 h 1422932"/>
                  <a:gd name="connsiteX6" fmla="*/ 641947 w 925363"/>
                  <a:gd name="connsiteY6" fmla="*/ 233959 h 1422932"/>
                  <a:gd name="connsiteX7" fmla="*/ 603103 w 925363"/>
                  <a:gd name="connsiteY7" fmla="*/ 221823 h 1422932"/>
                  <a:gd name="connsiteX8" fmla="*/ 550642 w 925363"/>
                  <a:gd name="connsiteY8" fmla="*/ 216501 h 1422932"/>
                  <a:gd name="connsiteX9" fmla="*/ 556649 w 925363"/>
                  <a:gd name="connsiteY9" fmla="*/ 0 h 1422932"/>
                  <a:gd name="connsiteX10" fmla="*/ 925227 w 925363"/>
                  <a:gd name="connsiteY10" fmla="*/ 108737 h 1422932"/>
                  <a:gd name="connsiteX11" fmla="*/ 925227 w 925363"/>
                  <a:gd name="connsiteY11" fmla="*/ 615991 h 1422932"/>
                  <a:gd name="connsiteX12" fmla="*/ 925227 w 925363"/>
                  <a:gd name="connsiteY12" fmla="*/ 710153 h 1422932"/>
                  <a:gd name="connsiteX13" fmla="*/ 924839 w 925363"/>
                  <a:gd name="connsiteY13" fmla="*/ 909385 h 1422932"/>
                  <a:gd name="connsiteX14" fmla="*/ 578901 w 925363"/>
                  <a:gd name="connsiteY14" fmla="*/ 1410945 h 1422932"/>
                  <a:gd name="connsiteX15" fmla="*/ 471138 w 925363"/>
                  <a:gd name="connsiteY15" fmla="*/ 1422772 h 1422932"/>
                  <a:gd name="connsiteX16" fmla="*/ 64319 w 925363"/>
                  <a:gd name="connsiteY16" fmla="*/ 1295864 h 1422932"/>
                  <a:gd name="connsiteX17" fmla="*/ 45113 w 925363"/>
                  <a:gd name="connsiteY17" fmla="*/ 1229785 h 1422932"/>
                  <a:gd name="connsiteX18" fmla="*/ 121662 w 925363"/>
                  <a:gd name="connsiteY18" fmla="*/ 1117212 h 1422932"/>
                  <a:gd name="connsiteX19" fmla="*/ 174721 w 925363"/>
                  <a:gd name="connsiteY19" fmla="*/ 1105590 h 1422932"/>
                  <a:gd name="connsiteX20" fmla="*/ 465467 w 925363"/>
                  <a:gd name="connsiteY20" fmla="*/ 1190053 h 1422932"/>
                  <a:gd name="connsiteX21" fmla="*/ 641946 w 925363"/>
                  <a:gd name="connsiteY21" fmla="*/ 1130556 h 1422932"/>
                  <a:gd name="connsiteX22" fmla="*/ 641946 w 925363"/>
                  <a:gd name="connsiteY22" fmla="*/ 932068 h 1422932"/>
                  <a:gd name="connsiteX23" fmla="*/ 0 w 925363"/>
                  <a:gd name="connsiteY23" fmla="*/ 512011 h 1422932"/>
                  <a:gd name="connsiteX24" fmla="*/ 556649 w 925363"/>
                  <a:gd name="connsiteY24" fmla="*/ 0 h 1422932"/>
                  <a:gd name="connsiteX0" fmla="*/ 550642 w 925448"/>
                  <a:gd name="connsiteY0" fmla="*/ 216501 h 1422932"/>
                  <a:gd name="connsiteX1" fmla="*/ 287919 w 925448"/>
                  <a:gd name="connsiteY1" fmla="*/ 439768 h 1422932"/>
                  <a:gd name="connsiteX2" fmla="*/ 533797 w 925448"/>
                  <a:gd name="connsiteY2" fmla="*/ 746720 h 1422932"/>
                  <a:gd name="connsiteX3" fmla="*/ 641946 w 925448"/>
                  <a:gd name="connsiteY3" fmla="*/ 722988 h 1422932"/>
                  <a:gd name="connsiteX4" fmla="*/ 641946 w 925448"/>
                  <a:gd name="connsiteY4" fmla="*/ 615991 h 1422932"/>
                  <a:gd name="connsiteX5" fmla="*/ 641947 w 925448"/>
                  <a:gd name="connsiteY5" fmla="*/ 615989 h 1422932"/>
                  <a:gd name="connsiteX6" fmla="*/ 641947 w 925448"/>
                  <a:gd name="connsiteY6" fmla="*/ 233959 h 1422932"/>
                  <a:gd name="connsiteX7" fmla="*/ 603103 w 925448"/>
                  <a:gd name="connsiteY7" fmla="*/ 221823 h 1422932"/>
                  <a:gd name="connsiteX8" fmla="*/ 550642 w 925448"/>
                  <a:gd name="connsiteY8" fmla="*/ 216501 h 1422932"/>
                  <a:gd name="connsiteX9" fmla="*/ 556649 w 925448"/>
                  <a:gd name="connsiteY9" fmla="*/ 0 h 1422932"/>
                  <a:gd name="connsiteX10" fmla="*/ 925227 w 925448"/>
                  <a:gd name="connsiteY10" fmla="*/ 108737 h 1422932"/>
                  <a:gd name="connsiteX11" fmla="*/ 925227 w 925448"/>
                  <a:gd name="connsiteY11" fmla="*/ 615991 h 1422932"/>
                  <a:gd name="connsiteX12" fmla="*/ 925227 w 925448"/>
                  <a:gd name="connsiteY12" fmla="*/ 710153 h 1422932"/>
                  <a:gd name="connsiteX13" fmla="*/ 924839 w 925448"/>
                  <a:gd name="connsiteY13" fmla="*/ 909385 h 1422932"/>
                  <a:gd name="connsiteX14" fmla="*/ 578901 w 925448"/>
                  <a:gd name="connsiteY14" fmla="*/ 1410945 h 1422932"/>
                  <a:gd name="connsiteX15" fmla="*/ 471138 w 925448"/>
                  <a:gd name="connsiteY15" fmla="*/ 1422772 h 1422932"/>
                  <a:gd name="connsiteX16" fmla="*/ 64319 w 925448"/>
                  <a:gd name="connsiteY16" fmla="*/ 1295864 h 1422932"/>
                  <a:gd name="connsiteX17" fmla="*/ 45113 w 925448"/>
                  <a:gd name="connsiteY17" fmla="*/ 1229785 h 1422932"/>
                  <a:gd name="connsiteX18" fmla="*/ 121662 w 925448"/>
                  <a:gd name="connsiteY18" fmla="*/ 1117212 h 1422932"/>
                  <a:gd name="connsiteX19" fmla="*/ 174721 w 925448"/>
                  <a:gd name="connsiteY19" fmla="*/ 1105590 h 1422932"/>
                  <a:gd name="connsiteX20" fmla="*/ 465467 w 925448"/>
                  <a:gd name="connsiteY20" fmla="*/ 1190053 h 1422932"/>
                  <a:gd name="connsiteX21" fmla="*/ 641946 w 925448"/>
                  <a:gd name="connsiteY21" fmla="*/ 1130556 h 1422932"/>
                  <a:gd name="connsiteX22" fmla="*/ 641946 w 925448"/>
                  <a:gd name="connsiteY22" fmla="*/ 932068 h 1422932"/>
                  <a:gd name="connsiteX23" fmla="*/ 0 w 925448"/>
                  <a:gd name="connsiteY23" fmla="*/ 512011 h 1422932"/>
                  <a:gd name="connsiteX24" fmla="*/ 556649 w 925448"/>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946 w 925564"/>
                  <a:gd name="connsiteY21" fmla="*/ 1130556 h 1422932"/>
                  <a:gd name="connsiteX22" fmla="*/ 641897 w 925564"/>
                  <a:gd name="connsiteY22" fmla="*/ 1001296 h 1422932"/>
                  <a:gd name="connsiteX23" fmla="*/ 641946 w 925564"/>
                  <a:gd name="connsiteY23" fmla="*/ 932068 h 1422932"/>
                  <a:gd name="connsiteX24" fmla="*/ 0 w 925564"/>
                  <a:gd name="connsiteY24" fmla="*/ 512011 h 1422932"/>
                  <a:gd name="connsiteX25" fmla="*/ 556649 w 925564"/>
                  <a:gd name="connsiteY25"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74721 w 925564"/>
                  <a:gd name="connsiteY19" fmla="*/ 1105590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1662 w 925564"/>
                  <a:gd name="connsiteY18" fmla="*/ 1117212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45113 w 925564"/>
                  <a:gd name="connsiteY17" fmla="*/ 1229785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564"/>
                  <a:gd name="connsiteY0" fmla="*/ 216501 h 1422932"/>
                  <a:gd name="connsiteX1" fmla="*/ 287919 w 925564"/>
                  <a:gd name="connsiteY1" fmla="*/ 439768 h 1422932"/>
                  <a:gd name="connsiteX2" fmla="*/ 533797 w 925564"/>
                  <a:gd name="connsiteY2" fmla="*/ 746720 h 1422932"/>
                  <a:gd name="connsiteX3" fmla="*/ 641946 w 925564"/>
                  <a:gd name="connsiteY3" fmla="*/ 722988 h 1422932"/>
                  <a:gd name="connsiteX4" fmla="*/ 641946 w 925564"/>
                  <a:gd name="connsiteY4" fmla="*/ 615991 h 1422932"/>
                  <a:gd name="connsiteX5" fmla="*/ 641947 w 925564"/>
                  <a:gd name="connsiteY5" fmla="*/ 615989 h 1422932"/>
                  <a:gd name="connsiteX6" fmla="*/ 641947 w 925564"/>
                  <a:gd name="connsiteY6" fmla="*/ 233959 h 1422932"/>
                  <a:gd name="connsiteX7" fmla="*/ 603103 w 925564"/>
                  <a:gd name="connsiteY7" fmla="*/ 221823 h 1422932"/>
                  <a:gd name="connsiteX8" fmla="*/ 550642 w 925564"/>
                  <a:gd name="connsiteY8" fmla="*/ 216501 h 1422932"/>
                  <a:gd name="connsiteX9" fmla="*/ 556649 w 925564"/>
                  <a:gd name="connsiteY9" fmla="*/ 0 h 1422932"/>
                  <a:gd name="connsiteX10" fmla="*/ 925227 w 925564"/>
                  <a:gd name="connsiteY10" fmla="*/ 108737 h 1422932"/>
                  <a:gd name="connsiteX11" fmla="*/ 925227 w 925564"/>
                  <a:gd name="connsiteY11" fmla="*/ 615991 h 1422932"/>
                  <a:gd name="connsiteX12" fmla="*/ 925227 w 925564"/>
                  <a:gd name="connsiteY12" fmla="*/ 710153 h 1422932"/>
                  <a:gd name="connsiteX13" fmla="*/ 924839 w 925564"/>
                  <a:gd name="connsiteY13" fmla="*/ 909385 h 1422932"/>
                  <a:gd name="connsiteX14" fmla="*/ 578901 w 925564"/>
                  <a:gd name="connsiteY14" fmla="*/ 1410945 h 1422932"/>
                  <a:gd name="connsiteX15" fmla="*/ 471138 w 925564"/>
                  <a:gd name="connsiteY15" fmla="*/ 1422772 h 1422932"/>
                  <a:gd name="connsiteX16" fmla="*/ 64319 w 925564"/>
                  <a:gd name="connsiteY16" fmla="*/ 1295864 h 1422932"/>
                  <a:gd name="connsiteX17" fmla="*/ 61333 w 925564"/>
                  <a:gd name="connsiteY17" fmla="*/ 1222576 h 1422932"/>
                  <a:gd name="connsiteX18" fmla="*/ 123464 w 925564"/>
                  <a:gd name="connsiteY18" fmla="*/ 1129827 h 1422932"/>
                  <a:gd name="connsiteX19" fmla="*/ 199952 w 925564"/>
                  <a:gd name="connsiteY19" fmla="*/ 1118205 h 1422932"/>
                  <a:gd name="connsiteX20" fmla="*/ 465467 w 925564"/>
                  <a:gd name="connsiteY20" fmla="*/ 1190053 h 1422932"/>
                  <a:gd name="connsiteX21" fmla="*/ 641897 w 925564"/>
                  <a:gd name="connsiteY21" fmla="*/ 1001296 h 1422932"/>
                  <a:gd name="connsiteX22" fmla="*/ 641946 w 925564"/>
                  <a:gd name="connsiteY22" fmla="*/ 932068 h 1422932"/>
                  <a:gd name="connsiteX23" fmla="*/ 0 w 925564"/>
                  <a:gd name="connsiteY23" fmla="*/ 512011 h 1422932"/>
                  <a:gd name="connsiteX24" fmla="*/ 556649 w 925564"/>
                  <a:gd name="connsiteY24" fmla="*/ 0 h 1422932"/>
                  <a:gd name="connsiteX0" fmla="*/ 550642 w 925227"/>
                  <a:gd name="connsiteY0" fmla="*/ 216501 h 1442354"/>
                  <a:gd name="connsiteX1" fmla="*/ 287919 w 925227"/>
                  <a:gd name="connsiteY1" fmla="*/ 439768 h 1442354"/>
                  <a:gd name="connsiteX2" fmla="*/ 533797 w 925227"/>
                  <a:gd name="connsiteY2" fmla="*/ 746720 h 1442354"/>
                  <a:gd name="connsiteX3" fmla="*/ 641946 w 925227"/>
                  <a:gd name="connsiteY3" fmla="*/ 722988 h 1442354"/>
                  <a:gd name="connsiteX4" fmla="*/ 641946 w 925227"/>
                  <a:gd name="connsiteY4" fmla="*/ 615991 h 1442354"/>
                  <a:gd name="connsiteX5" fmla="*/ 641947 w 925227"/>
                  <a:gd name="connsiteY5" fmla="*/ 615989 h 1442354"/>
                  <a:gd name="connsiteX6" fmla="*/ 641947 w 925227"/>
                  <a:gd name="connsiteY6" fmla="*/ 233959 h 1442354"/>
                  <a:gd name="connsiteX7" fmla="*/ 603103 w 925227"/>
                  <a:gd name="connsiteY7" fmla="*/ 221823 h 1442354"/>
                  <a:gd name="connsiteX8" fmla="*/ 550642 w 925227"/>
                  <a:gd name="connsiteY8" fmla="*/ 216501 h 1442354"/>
                  <a:gd name="connsiteX9" fmla="*/ 556649 w 925227"/>
                  <a:gd name="connsiteY9" fmla="*/ 0 h 1442354"/>
                  <a:gd name="connsiteX10" fmla="*/ 925227 w 925227"/>
                  <a:gd name="connsiteY10" fmla="*/ 108737 h 1442354"/>
                  <a:gd name="connsiteX11" fmla="*/ 925227 w 925227"/>
                  <a:gd name="connsiteY11" fmla="*/ 615991 h 1442354"/>
                  <a:gd name="connsiteX12" fmla="*/ 925227 w 925227"/>
                  <a:gd name="connsiteY12" fmla="*/ 710153 h 1442354"/>
                  <a:gd name="connsiteX13" fmla="*/ 924839 w 925227"/>
                  <a:gd name="connsiteY13" fmla="*/ 909385 h 1442354"/>
                  <a:gd name="connsiteX14" fmla="*/ 471138 w 925227"/>
                  <a:gd name="connsiteY14" fmla="*/ 1422772 h 1442354"/>
                  <a:gd name="connsiteX15" fmla="*/ 64319 w 925227"/>
                  <a:gd name="connsiteY15" fmla="*/ 1295864 h 1442354"/>
                  <a:gd name="connsiteX16" fmla="*/ 61333 w 925227"/>
                  <a:gd name="connsiteY16" fmla="*/ 1222576 h 1442354"/>
                  <a:gd name="connsiteX17" fmla="*/ 123464 w 925227"/>
                  <a:gd name="connsiteY17" fmla="*/ 1129827 h 1442354"/>
                  <a:gd name="connsiteX18" fmla="*/ 199952 w 925227"/>
                  <a:gd name="connsiteY18" fmla="*/ 1118205 h 1442354"/>
                  <a:gd name="connsiteX19" fmla="*/ 465467 w 925227"/>
                  <a:gd name="connsiteY19" fmla="*/ 1190053 h 1442354"/>
                  <a:gd name="connsiteX20" fmla="*/ 641897 w 925227"/>
                  <a:gd name="connsiteY20" fmla="*/ 1001296 h 1442354"/>
                  <a:gd name="connsiteX21" fmla="*/ 641946 w 925227"/>
                  <a:gd name="connsiteY21" fmla="*/ 932068 h 1442354"/>
                  <a:gd name="connsiteX22" fmla="*/ 0 w 925227"/>
                  <a:gd name="connsiteY22" fmla="*/ 512011 h 1442354"/>
                  <a:gd name="connsiteX23" fmla="*/ 556649 w 925227"/>
                  <a:gd name="connsiteY23" fmla="*/ 0 h 1442354"/>
                  <a:gd name="connsiteX0" fmla="*/ 550642 w 925227"/>
                  <a:gd name="connsiteY0" fmla="*/ 216501 h 1423490"/>
                  <a:gd name="connsiteX1" fmla="*/ 287919 w 925227"/>
                  <a:gd name="connsiteY1" fmla="*/ 439768 h 1423490"/>
                  <a:gd name="connsiteX2" fmla="*/ 533797 w 925227"/>
                  <a:gd name="connsiteY2" fmla="*/ 746720 h 1423490"/>
                  <a:gd name="connsiteX3" fmla="*/ 641946 w 925227"/>
                  <a:gd name="connsiteY3" fmla="*/ 722988 h 1423490"/>
                  <a:gd name="connsiteX4" fmla="*/ 641946 w 925227"/>
                  <a:gd name="connsiteY4" fmla="*/ 615991 h 1423490"/>
                  <a:gd name="connsiteX5" fmla="*/ 641947 w 925227"/>
                  <a:gd name="connsiteY5" fmla="*/ 615989 h 1423490"/>
                  <a:gd name="connsiteX6" fmla="*/ 641947 w 925227"/>
                  <a:gd name="connsiteY6" fmla="*/ 233959 h 1423490"/>
                  <a:gd name="connsiteX7" fmla="*/ 603103 w 925227"/>
                  <a:gd name="connsiteY7" fmla="*/ 221823 h 1423490"/>
                  <a:gd name="connsiteX8" fmla="*/ 550642 w 925227"/>
                  <a:gd name="connsiteY8" fmla="*/ 216501 h 1423490"/>
                  <a:gd name="connsiteX9" fmla="*/ 556649 w 925227"/>
                  <a:gd name="connsiteY9" fmla="*/ 0 h 1423490"/>
                  <a:gd name="connsiteX10" fmla="*/ 925227 w 925227"/>
                  <a:gd name="connsiteY10" fmla="*/ 108737 h 1423490"/>
                  <a:gd name="connsiteX11" fmla="*/ 925227 w 925227"/>
                  <a:gd name="connsiteY11" fmla="*/ 615991 h 1423490"/>
                  <a:gd name="connsiteX12" fmla="*/ 925227 w 925227"/>
                  <a:gd name="connsiteY12" fmla="*/ 710153 h 1423490"/>
                  <a:gd name="connsiteX13" fmla="*/ 924839 w 925227"/>
                  <a:gd name="connsiteY13" fmla="*/ 909385 h 1423490"/>
                  <a:gd name="connsiteX14" fmla="*/ 471138 w 925227"/>
                  <a:gd name="connsiteY14" fmla="*/ 1422772 h 1423490"/>
                  <a:gd name="connsiteX15" fmla="*/ 64319 w 925227"/>
                  <a:gd name="connsiteY15" fmla="*/ 1295864 h 1423490"/>
                  <a:gd name="connsiteX16" fmla="*/ 61333 w 925227"/>
                  <a:gd name="connsiteY16" fmla="*/ 1222576 h 1423490"/>
                  <a:gd name="connsiteX17" fmla="*/ 123464 w 925227"/>
                  <a:gd name="connsiteY17" fmla="*/ 1129827 h 1423490"/>
                  <a:gd name="connsiteX18" fmla="*/ 199952 w 925227"/>
                  <a:gd name="connsiteY18" fmla="*/ 1118205 h 1423490"/>
                  <a:gd name="connsiteX19" fmla="*/ 465467 w 925227"/>
                  <a:gd name="connsiteY19" fmla="*/ 1190053 h 1423490"/>
                  <a:gd name="connsiteX20" fmla="*/ 641897 w 925227"/>
                  <a:gd name="connsiteY20" fmla="*/ 1001296 h 1423490"/>
                  <a:gd name="connsiteX21" fmla="*/ 641946 w 925227"/>
                  <a:gd name="connsiteY21" fmla="*/ 932068 h 1423490"/>
                  <a:gd name="connsiteX22" fmla="*/ 0 w 925227"/>
                  <a:gd name="connsiteY22" fmla="*/ 512011 h 1423490"/>
                  <a:gd name="connsiteX23" fmla="*/ 556649 w 925227"/>
                  <a:gd name="connsiteY23" fmla="*/ 0 h 1423490"/>
                  <a:gd name="connsiteX0" fmla="*/ 550642 w 925227"/>
                  <a:gd name="connsiteY0" fmla="*/ 216501 h 1423893"/>
                  <a:gd name="connsiteX1" fmla="*/ 287919 w 925227"/>
                  <a:gd name="connsiteY1" fmla="*/ 439768 h 1423893"/>
                  <a:gd name="connsiteX2" fmla="*/ 533797 w 925227"/>
                  <a:gd name="connsiteY2" fmla="*/ 746720 h 1423893"/>
                  <a:gd name="connsiteX3" fmla="*/ 641946 w 925227"/>
                  <a:gd name="connsiteY3" fmla="*/ 722988 h 1423893"/>
                  <a:gd name="connsiteX4" fmla="*/ 641946 w 925227"/>
                  <a:gd name="connsiteY4" fmla="*/ 615991 h 1423893"/>
                  <a:gd name="connsiteX5" fmla="*/ 641947 w 925227"/>
                  <a:gd name="connsiteY5" fmla="*/ 615989 h 1423893"/>
                  <a:gd name="connsiteX6" fmla="*/ 641947 w 925227"/>
                  <a:gd name="connsiteY6" fmla="*/ 233959 h 1423893"/>
                  <a:gd name="connsiteX7" fmla="*/ 603103 w 925227"/>
                  <a:gd name="connsiteY7" fmla="*/ 221823 h 1423893"/>
                  <a:gd name="connsiteX8" fmla="*/ 550642 w 925227"/>
                  <a:gd name="connsiteY8" fmla="*/ 216501 h 1423893"/>
                  <a:gd name="connsiteX9" fmla="*/ 556649 w 925227"/>
                  <a:gd name="connsiteY9" fmla="*/ 0 h 1423893"/>
                  <a:gd name="connsiteX10" fmla="*/ 925227 w 925227"/>
                  <a:gd name="connsiteY10" fmla="*/ 108737 h 1423893"/>
                  <a:gd name="connsiteX11" fmla="*/ 925227 w 925227"/>
                  <a:gd name="connsiteY11" fmla="*/ 615991 h 1423893"/>
                  <a:gd name="connsiteX12" fmla="*/ 925227 w 925227"/>
                  <a:gd name="connsiteY12" fmla="*/ 710153 h 1423893"/>
                  <a:gd name="connsiteX13" fmla="*/ 924839 w 925227"/>
                  <a:gd name="connsiteY13" fmla="*/ 909385 h 1423893"/>
                  <a:gd name="connsiteX14" fmla="*/ 471138 w 925227"/>
                  <a:gd name="connsiteY14" fmla="*/ 1422772 h 1423893"/>
                  <a:gd name="connsiteX15" fmla="*/ 64319 w 925227"/>
                  <a:gd name="connsiteY15" fmla="*/ 1295864 h 1423893"/>
                  <a:gd name="connsiteX16" fmla="*/ 61333 w 925227"/>
                  <a:gd name="connsiteY16" fmla="*/ 1222576 h 1423893"/>
                  <a:gd name="connsiteX17" fmla="*/ 123464 w 925227"/>
                  <a:gd name="connsiteY17" fmla="*/ 1129827 h 1423893"/>
                  <a:gd name="connsiteX18" fmla="*/ 199952 w 925227"/>
                  <a:gd name="connsiteY18" fmla="*/ 1118205 h 1423893"/>
                  <a:gd name="connsiteX19" fmla="*/ 465467 w 925227"/>
                  <a:gd name="connsiteY19" fmla="*/ 1190053 h 1423893"/>
                  <a:gd name="connsiteX20" fmla="*/ 641897 w 925227"/>
                  <a:gd name="connsiteY20" fmla="*/ 1001296 h 1423893"/>
                  <a:gd name="connsiteX21" fmla="*/ 641946 w 925227"/>
                  <a:gd name="connsiteY21" fmla="*/ 932068 h 1423893"/>
                  <a:gd name="connsiteX22" fmla="*/ 0 w 925227"/>
                  <a:gd name="connsiteY22" fmla="*/ 512011 h 1423893"/>
                  <a:gd name="connsiteX23" fmla="*/ 556649 w 925227"/>
                  <a:gd name="connsiteY23" fmla="*/ 0 h 1423893"/>
                  <a:gd name="connsiteX0" fmla="*/ 550642 w 925227"/>
                  <a:gd name="connsiteY0" fmla="*/ 216501 h 1423082"/>
                  <a:gd name="connsiteX1" fmla="*/ 287919 w 925227"/>
                  <a:gd name="connsiteY1" fmla="*/ 439768 h 1423082"/>
                  <a:gd name="connsiteX2" fmla="*/ 533797 w 925227"/>
                  <a:gd name="connsiteY2" fmla="*/ 746720 h 1423082"/>
                  <a:gd name="connsiteX3" fmla="*/ 641946 w 925227"/>
                  <a:gd name="connsiteY3" fmla="*/ 722988 h 1423082"/>
                  <a:gd name="connsiteX4" fmla="*/ 641946 w 925227"/>
                  <a:gd name="connsiteY4" fmla="*/ 615991 h 1423082"/>
                  <a:gd name="connsiteX5" fmla="*/ 641947 w 925227"/>
                  <a:gd name="connsiteY5" fmla="*/ 615989 h 1423082"/>
                  <a:gd name="connsiteX6" fmla="*/ 641947 w 925227"/>
                  <a:gd name="connsiteY6" fmla="*/ 233959 h 1423082"/>
                  <a:gd name="connsiteX7" fmla="*/ 603103 w 925227"/>
                  <a:gd name="connsiteY7" fmla="*/ 221823 h 1423082"/>
                  <a:gd name="connsiteX8" fmla="*/ 550642 w 925227"/>
                  <a:gd name="connsiteY8" fmla="*/ 216501 h 1423082"/>
                  <a:gd name="connsiteX9" fmla="*/ 556649 w 925227"/>
                  <a:gd name="connsiteY9" fmla="*/ 0 h 1423082"/>
                  <a:gd name="connsiteX10" fmla="*/ 925227 w 925227"/>
                  <a:gd name="connsiteY10" fmla="*/ 108737 h 1423082"/>
                  <a:gd name="connsiteX11" fmla="*/ 925227 w 925227"/>
                  <a:gd name="connsiteY11" fmla="*/ 615991 h 1423082"/>
                  <a:gd name="connsiteX12" fmla="*/ 925227 w 925227"/>
                  <a:gd name="connsiteY12" fmla="*/ 710153 h 1423082"/>
                  <a:gd name="connsiteX13" fmla="*/ 924839 w 925227"/>
                  <a:gd name="connsiteY13" fmla="*/ 909385 h 1423082"/>
                  <a:gd name="connsiteX14" fmla="*/ 471138 w 925227"/>
                  <a:gd name="connsiteY14" fmla="*/ 1422772 h 1423082"/>
                  <a:gd name="connsiteX15" fmla="*/ 64319 w 925227"/>
                  <a:gd name="connsiteY15" fmla="*/ 1295864 h 1423082"/>
                  <a:gd name="connsiteX16" fmla="*/ 61333 w 925227"/>
                  <a:gd name="connsiteY16" fmla="*/ 1222576 h 1423082"/>
                  <a:gd name="connsiteX17" fmla="*/ 123464 w 925227"/>
                  <a:gd name="connsiteY17" fmla="*/ 1129827 h 1423082"/>
                  <a:gd name="connsiteX18" fmla="*/ 199952 w 925227"/>
                  <a:gd name="connsiteY18" fmla="*/ 1118205 h 1423082"/>
                  <a:gd name="connsiteX19" fmla="*/ 465467 w 925227"/>
                  <a:gd name="connsiteY19" fmla="*/ 1190053 h 1423082"/>
                  <a:gd name="connsiteX20" fmla="*/ 641897 w 925227"/>
                  <a:gd name="connsiteY20" fmla="*/ 1001296 h 1423082"/>
                  <a:gd name="connsiteX21" fmla="*/ 641946 w 925227"/>
                  <a:gd name="connsiteY21" fmla="*/ 932068 h 1423082"/>
                  <a:gd name="connsiteX22" fmla="*/ 0 w 925227"/>
                  <a:gd name="connsiteY22" fmla="*/ 512011 h 1423082"/>
                  <a:gd name="connsiteX23" fmla="*/ 556649 w 925227"/>
                  <a:gd name="connsiteY23" fmla="*/ 0 h 1423082"/>
                  <a:gd name="connsiteX0" fmla="*/ 550642 w 925227"/>
                  <a:gd name="connsiteY0" fmla="*/ 216501 h 1424947"/>
                  <a:gd name="connsiteX1" fmla="*/ 287919 w 925227"/>
                  <a:gd name="connsiteY1" fmla="*/ 439768 h 1424947"/>
                  <a:gd name="connsiteX2" fmla="*/ 533797 w 925227"/>
                  <a:gd name="connsiteY2" fmla="*/ 746720 h 1424947"/>
                  <a:gd name="connsiteX3" fmla="*/ 641946 w 925227"/>
                  <a:gd name="connsiteY3" fmla="*/ 722988 h 1424947"/>
                  <a:gd name="connsiteX4" fmla="*/ 641946 w 925227"/>
                  <a:gd name="connsiteY4" fmla="*/ 615991 h 1424947"/>
                  <a:gd name="connsiteX5" fmla="*/ 641947 w 925227"/>
                  <a:gd name="connsiteY5" fmla="*/ 615989 h 1424947"/>
                  <a:gd name="connsiteX6" fmla="*/ 641947 w 925227"/>
                  <a:gd name="connsiteY6" fmla="*/ 233959 h 1424947"/>
                  <a:gd name="connsiteX7" fmla="*/ 603103 w 925227"/>
                  <a:gd name="connsiteY7" fmla="*/ 221823 h 1424947"/>
                  <a:gd name="connsiteX8" fmla="*/ 550642 w 925227"/>
                  <a:gd name="connsiteY8" fmla="*/ 216501 h 1424947"/>
                  <a:gd name="connsiteX9" fmla="*/ 556649 w 925227"/>
                  <a:gd name="connsiteY9" fmla="*/ 0 h 1424947"/>
                  <a:gd name="connsiteX10" fmla="*/ 925227 w 925227"/>
                  <a:gd name="connsiteY10" fmla="*/ 108737 h 1424947"/>
                  <a:gd name="connsiteX11" fmla="*/ 925227 w 925227"/>
                  <a:gd name="connsiteY11" fmla="*/ 615991 h 1424947"/>
                  <a:gd name="connsiteX12" fmla="*/ 925227 w 925227"/>
                  <a:gd name="connsiteY12" fmla="*/ 710153 h 1424947"/>
                  <a:gd name="connsiteX13" fmla="*/ 924839 w 925227"/>
                  <a:gd name="connsiteY13" fmla="*/ 909385 h 1424947"/>
                  <a:gd name="connsiteX14" fmla="*/ 471138 w 925227"/>
                  <a:gd name="connsiteY14" fmla="*/ 1422772 h 1424947"/>
                  <a:gd name="connsiteX15" fmla="*/ 64319 w 925227"/>
                  <a:gd name="connsiteY15" fmla="*/ 1295864 h 1424947"/>
                  <a:gd name="connsiteX16" fmla="*/ 61333 w 925227"/>
                  <a:gd name="connsiteY16" fmla="*/ 1222576 h 1424947"/>
                  <a:gd name="connsiteX17" fmla="*/ 123464 w 925227"/>
                  <a:gd name="connsiteY17" fmla="*/ 1129827 h 1424947"/>
                  <a:gd name="connsiteX18" fmla="*/ 199952 w 925227"/>
                  <a:gd name="connsiteY18" fmla="*/ 1118205 h 1424947"/>
                  <a:gd name="connsiteX19" fmla="*/ 465467 w 925227"/>
                  <a:gd name="connsiteY19" fmla="*/ 1190053 h 1424947"/>
                  <a:gd name="connsiteX20" fmla="*/ 641897 w 925227"/>
                  <a:gd name="connsiteY20" fmla="*/ 1001296 h 1424947"/>
                  <a:gd name="connsiteX21" fmla="*/ 641946 w 925227"/>
                  <a:gd name="connsiteY21" fmla="*/ 932068 h 1424947"/>
                  <a:gd name="connsiteX22" fmla="*/ 0 w 925227"/>
                  <a:gd name="connsiteY22" fmla="*/ 512011 h 1424947"/>
                  <a:gd name="connsiteX23" fmla="*/ 556649 w 925227"/>
                  <a:gd name="connsiteY23" fmla="*/ 0 h 1424947"/>
                  <a:gd name="connsiteX0" fmla="*/ 550642 w 925227"/>
                  <a:gd name="connsiteY0" fmla="*/ 216667 h 1425113"/>
                  <a:gd name="connsiteX1" fmla="*/ 287919 w 925227"/>
                  <a:gd name="connsiteY1" fmla="*/ 439934 h 1425113"/>
                  <a:gd name="connsiteX2" fmla="*/ 533797 w 925227"/>
                  <a:gd name="connsiteY2" fmla="*/ 746886 h 1425113"/>
                  <a:gd name="connsiteX3" fmla="*/ 641946 w 925227"/>
                  <a:gd name="connsiteY3" fmla="*/ 723154 h 1425113"/>
                  <a:gd name="connsiteX4" fmla="*/ 641946 w 925227"/>
                  <a:gd name="connsiteY4" fmla="*/ 616157 h 1425113"/>
                  <a:gd name="connsiteX5" fmla="*/ 641947 w 925227"/>
                  <a:gd name="connsiteY5" fmla="*/ 616155 h 1425113"/>
                  <a:gd name="connsiteX6" fmla="*/ 641947 w 925227"/>
                  <a:gd name="connsiteY6" fmla="*/ 234125 h 1425113"/>
                  <a:gd name="connsiteX7" fmla="*/ 603103 w 925227"/>
                  <a:gd name="connsiteY7" fmla="*/ 221989 h 1425113"/>
                  <a:gd name="connsiteX8" fmla="*/ 550642 w 925227"/>
                  <a:gd name="connsiteY8" fmla="*/ 216667 h 1425113"/>
                  <a:gd name="connsiteX9" fmla="*/ 556649 w 925227"/>
                  <a:gd name="connsiteY9" fmla="*/ 166 h 1425113"/>
                  <a:gd name="connsiteX10" fmla="*/ 925227 w 925227"/>
                  <a:gd name="connsiteY10" fmla="*/ 108903 h 1425113"/>
                  <a:gd name="connsiteX11" fmla="*/ 925227 w 925227"/>
                  <a:gd name="connsiteY11" fmla="*/ 616157 h 1425113"/>
                  <a:gd name="connsiteX12" fmla="*/ 925227 w 925227"/>
                  <a:gd name="connsiteY12" fmla="*/ 710319 h 1425113"/>
                  <a:gd name="connsiteX13" fmla="*/ 924839 w 925227"/>
                  <a:gd name="connsiteY13" fmla="*/ 909551 h 1425113"/>
                  <a:gd name="connsiteX14" fmla="*/ 471138 w 925227"/>
                  <a:gd name="connsiteY14" fmla="*/ 1422938 h 1425113"/>
                  <a:gd name="connsiteX15" fmla="*/ 64319 w 925227"/>
                  <a:gd name="connsiteY15" fmla="*/ 1296030 h 1425113"/>
                  <a:gd name="connsiteX16" fmla="*/ 61333 w 925227"/>
                  <a:gd name="connsiteY16" fmla="*/ 1222742 h 1425113"/>
                  <a:gd name="connsiteX17" fmla="*/ 123464 w 925227"/>
                  <a:gd name="connsiteY17" fmla="*/ 1129993 h 1425113"/>
                  <a:gd name="connsiteX18" fmla="*/ 199952 w 925227"/>
                  <a:gd name="connsiteY18" fmla="*/ 1118371 h 1425113"/>
                  <a:gd name="connsiteX19" fmla="*/ 465467 w 925227"/>
                  <a:gd name="connsiteY19" fmla="*/ 1190219 h 1425113"/>
                  <a:gd name="connsiteX20" fmla="*/ 641897 w 925227"/>
                  <a:gd name="connsiteY20" fmla="*/ 1001462 h 1425113"/>
                  <a:gd name="connsiteX21" fmla="*/ 641946 w 925227"/>
                  <a:gd name="connsiteY21" fmla="*/ 932234 h 1425113"/>
                  <a:gd name="connsiteX22" fmla="*/ 0 w 925227"/>
                  <a:gd name="connsiteY22" fmla="*/ 512177 h 1425113"/>
                  <a:gd name="connsiteX23" fmla="*/ 556649 w 925227"/>
                  <a:gd name="connsiteY23" fmla="*/ 166 h 1425113"/>
                  <a:gd name="connsiteX0" fmla="*/ 536225 w 910810"/>
                  <a:gd name="connsiteY0" fmla="*/ 216666 h 1425112"/>
                  <a:gd name="connsiteX1" fmla="*/ 273502 w 910810"/>
                  <a:gd name="connsiteY1" fmla="*/ 439933 h 1425112"/>
                  <a:gd name="connsiteX2" fmla="*/ 519380 w 910810"/>
                  <a:gd name="connsiteY2" fmla="*/ 746885 h 1425112"/>
                  <a:gd name="connsiteX3" fmla="*/ 627529 w 910810"/>
                  <a:gd name="connsiteY3" fmla="*/ 723153 h 1425112"/>
                  <a:gd name="connsiteX4" fmla="*/ 627529 w 910810"/>
                  <a:gd name="connsiteY4" fmla="*/ 616156 h 1425112"/>
                  <a:gd name="connsiteX5" fmla="*/ 627530 w 910810"/>
                  <a:gd name="connsiteY5" fmla="*/ 616154 h 1425112"/>
                  <a:gd name="connsiteX6" fmla="*/ 627530 w 910810"/>
                  <a:gd name="connsiteY6" fmla="*/ 234124 h 1425112"/>
                  <a:gd name="connsiteX7" fmla="*/ 588686 w 910810"/>
                  <a:gd name="connsiteY7" fmla="*/ 221988 h 1425112"/>
                  <a:gd name="connsiteX8" fmla="*/ 536225 w 910810"/>
                  <a:gd name="connsiteY8" fmla="*/ 216666 h 1425112"/>
                  <a:gd name="connsiteX9" fmla="*/ 542232 w 910810"/>
                  <a:gd name="connsiteY9" fmla="*/ 165 h 1425112"/>
                  <a:gd name="connsiteX10" fmla="*/ 910810 w 910810"/>
                  <a:gd name="connsiteY10" fmla="*/ 108902 h 1425112"/>
                  <a:gd name="connsiteX11" fmla="*/ 910810 w 910810"/>
                  <a:gd name="connsiteY11" fmla="*/ 616156 h 1425112"/>
                  <a:gd name="connsiteX12" fmla="*/ 910810 w 910810"/>
                  <a:gd name="connsiteY12" fmla="*/ 710318 h 1425112"/>
                  <a:gd name="connsiteX13" fmla="*/ 910422 w 910810"/>
                  <a:gd name="connsiteY13" fmla="*/ 909550 h 1425112"/>
                  <a:gd name="connsiteX14" fmla="*/ 456721 w 910810"/>
                  <a:gd name="connsiteY14" fmla="*/ 1422937 h 1425112"/>
                  <a:gd name="connsiteX15" fmla="*/ 49902 w 910810"/>
                  <a:gd name="connsiteY15" fmla="*/ 1296029 h 1425112"/>
                  <a:gd name="connsiteX16" fmla="*/ 46916 w 910810"/>
                  <a:gd name="connsiteY16" fmla="*/ 1222741 h 1425112"/>
                  <a:gd name="connsiteX17" fmla="*/ 109047 w 910810"/>
                  <a:gd name="connsiteY17" fmla="*/ 1129992 h 1425112"/>
                  <a:gd name="connsiteX18" fmla="*/ 185535 w 910810"/>
                  <a:gd name="connsiteY18" fmla="*/ 1118370 h 1425112"/>
                  <a:gd name="connsiteX19" fmla="*/ 451050 w 910810"/>
                  <a:gd name="connsiteY19" fmla="*/ 1190218 h 1425112"/>
                  <a:gd name="connsiteX20" fmla="*/ 627480 w 910810"/>
                  <a:gd name="connsiteY20" fmla="*/ 1001461 h 1425112"/>
                  <a:gd name="connsiteX21" fmla="*/ 627529 w 910810"/>
                  <a:gd name="connsiteY21" fmla="*/ 932233 h 1425112"/>
                  <a:gd name="connsiteX22" fmla="*/ 0 w 910810"/>
                  <a:gd name="connsiteY22" fmla="*/ 513978 h 1425112"/>
                  <a:gd name="connsiteX23" fmla="*/ 542232 w 910810"/>
                  <a:gd name="connsiteY23" fmla="*/ 165 h 1425112"/>
                  <a:gd name="connsiteX0" fmla="*/ 536225 w 910810"/>
                  <a:gd name="connsiteY0" fmla="*/ 216666 h 1423169"/>
                  <a:gd name="connsiteX1" fmla="*/ 273502 w 910810"/>
                  <a:gd name="connsiteY1" fmla="*/ 439933 h 1423169"/>
                  <a:gd name="connsiteX2" fmla="*/ 519380 w 910810"/>
                  <a:gd name="connsiteY2" fmla="*/ 746885 h 1423169"/>
                  <a:gd name="connsiteX3" fmla="*/ 627529 w 910810"/>
                  <a:gd name="connsiteY3" fmla="*/ 723153 h 1423169"/>
                  <a:gd name="connsiteX4" fmla="*/ 627529 w 910810"/>
                  <a:gd name="connsiteY4" fmla="*/ 616156 h 1423169"/>
                  <a:gd name="connsiteX5" fmla="*/ 627530 w 910810"/>
                  <a:gd name="connsiteY5" fmla="*/ 616154 h 1423169"/>
                  <a:gd name="connsiteX6" fmla="*/ 627530 w 910810"/>
                  <a:gd name="connsiteY6" fmla="*/ 234124 h 1423169"/>
                  <a:gd name="connsiteX7" fmla="*/ 588686 w 910810"/>
                  <a:gd name="connsiteY7" fmla="*/ 221988 h 1423169"/>
                  <a:gd name="connsiteX8" fmla="*/ 536225 w 910810"/>
                  <a:gd name="connsiteY8" fmla="*/ 216666 h 1423169"/>
                  <a:gd name="connsiteX9" fmla="*/ 542232 w 910810"/>
                  <a:gd name="connsiteY9" fmla="*/ 165 h 1423169"/>
                  <a:gd name="connsiteX10" fmla="*/ 910810 w 910810"/>
                  <a:gd name="connsiteY10" fmla="*/ 108902 h 1423169"/>
                  <a:gd name="connsiteX11" fmla="*/ 910810 w 910810"/>
                  <a:gd name="connsiteY11" fmla="*/ 616156 h 1423169"/>
                  <a:gd name="connsiteX12" fmla="*/ 910810 w 910810"/>
                  <a:gd name="connsiteY12" fmla="*/ 710318 h 1423169"/>
                  <a:gd name="connsiteX13" fmla="*/ 910422 w 910810"/>
                  <a:gd name="connsiteY13" fmla="*/ 909550 h 1423169"/>
                  <a:gd name="connsiteX14" fmla="*/ 456721 w 910810"/>
                  <a:gd name="connsiteY14" fmla="*/ 1422937 h 1423169"/>
                  <a:gd name="connsiteX15" fmla="*/ 49902 w 910810"/>
                  <a:gd name="connsiteY15" fmla="*/ 1296029 h 1423169"/>
                  <a:gd name="connsiteX16" fmla="*/ 46916 w 910810"/>
                  <a:gd name="connsiteY16" fmla="*/ 1222741 h 1423169"/>
                  <a:gd name="connsiteX17" fmla="*/ 109047 w 910810"/>
                  <a:gd name="connsiteY17" fmla="*/ 1129992 h 1423169"/>
                  <a:gd name="connsiteX18" fmla="*/ 185535 w 910810"/>
                  <a:gd name="connsiteY18" fmla="*/ 1118370 h 1423169"/>
                  <a:gd name="connsiteX19" fmla="*/ 451050 w 910810"/>
                  <a:gd name="connsiteY19" fmla="*/ 1190218 h 1423169"/>
                  <a:gd name="connsiteX20" fmla="*/ 627480 w 910810"/>
                  <a:gd name="connsiteY20" fmla="*/ 1001461 h 1423169"/>
                  <a:gd name="connsiteX21" fmla="*/ 627529 w 910810"/>
                  <a:gd name="connsiteY21" fmla="*/ 932233 h 1423169"/>
                  <a:gd name="connsiteX22" fmla="*/ 0 w 910810"/>
                  <a:gd name="connsiteY22" fmla="*/ 513978 h 1423169"/>
                  <a:gd name="connsiteX23" fmla="*/ 542232 w 910810"/>
                  <a:gd name="connsiteY23" fmla="*/ 165 h 142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810" h="1423169">
                    <a:moveTo>
                      <a:pt x="536225" y="216666"/>
                    </a:moveTo>
                    <a:cubicBezTo>
                      <a:pt x="392463" y="216666"/>
                      <a:pt x="279670" y="297952"/>
                      <a:pt x="273502" y="439933"/>
                    </a:cubicBezTo>
                    <a:cubicBezTo>
                      <a:pt x="268105" y="564167"/>
                      <a:pt x="296045" y="768040"/>
                      <a:pt x="519380" y="746885"/>
                    </a:cubicBezTo>
                    <a:lnTo>
                      <a:pt x="627529" y="723153"/>
                    </a:lnTo>
                    <a:lnTo>
                      <a:pt x="627529" y="616156"/>
                    </a:lnTo>
                    <a:cubicBezTo>
                      <a:pt x="627529" y="616155"/>
                      <a:pt x="627530" y="616155"/>
                      <a:pt x="627530" y="616154"/>
                    </a:cubicBezTo>
                    <a:lnTo>
                      <a:pt x="627530" y="234124"/>
                    </a:lnTo>
                    <a:lnTo>
                      <a:pt x="588686" y="221988"/>
                    </a:lnTo>
                    <a:cubicBezTo>
                      <a:pt x="571740" y="218499"/>
                      <a:pt x="554196" y="216666"/>
                      <a:pt x="536225" y="216666"/>
                    </a:cubicBezTo>
                    <a:close/>
                    <a:moveTo>
                      <a:pt x="542232" y="165"/>
                    </a:moveTo>
                    <a:cubicBezTo>
                      <a:pt x="691031" y="8644"/>
                      <a:pt x="795314" y="45885"/>
                      <a:pt x="910810" y="108902"/>
                    </a:cubicBezTo>
                    <a:lnTo>
                      <a:pt x="910810" y="616156"/>
                    </a:lnTo>
                    <a:lnTo>
                      <a:pt x="910810" y="710318"/>
                    </a:lnTo>
                    <a:cubicBezTo>
                      <a:pt x="910681" y="776729"/>
                      <a:pt x="910551" y="843139"/>
                      <a:pt x="910422" y="909550"/>
                    </a:cubicBezTo>
                    <a:cubicBezTo>
                      <a:pt x="912235" y="1185109"/>
                      <a:pt x="863259" y="1412590"/>
                      <a:pt x="456721" y="1422937"/>
                    </a:cubicBezTo>
                    <a:cubicBezTo>
                      <a:pt x="299551" y="1426937"/>
                      <a:pt x="158435" y="1379207"/>
                      <a:pt x="49902" y="1296029"/>
                    </a:cubicBezTo>
                    <a:cubicBezTo>
                      <a:pt x="33350" y="1284153"/>
                      <a:pt x="22867" y="1257173"/>
                      <a:pt x="46916" y="1222741"/>
                    </a:cubicBezTo>
                    <a:lnTo>
                      <a:pt x="109047" y="1129992"/>
                    </a:lnTo>
                    <a:cubicBezTo>
                      <a:pt x="124854" y="1109953"/>
                      <a:pt x="147172" y="1096680"/>
                      <a:pt x="185535" y="1118370"/>
                    </a:cubicBezTo>
                    <a:cubicBezTo>
                      <a:pt x="272825" y="1164604"/>
                      <a:pt x="377393" y="1209703"/>
                      <a:pt x="451050" y="1190218"/>
                    </a:cubicBezTo>
                    <a:cubicBezTo>
                      <a:pt x="524707" y="1170733"/>
                      <a:pt x="628704" y="1141776"/>
                      <a:pt x="627480" y="1001461"/>
                    </a:cubicBezTo>
                    <a:cubicBezTo>
                      <a:pt x="627496" y="978385"/>
                      <a:pt x="627513" y="955309"/>
                      <a:pt x="627529" y="932233"/>
                    </a:cubicBezTo>
                    <a:cubicBezTo>
                      <a:pt x="602868" y="963351"/>
                      <a:pt x="38654" y="1118337"/>
                      <a:pt x="0" y="513978"/>
                    </a:cubicBezTo>
                    <a:cubicBezTo>
                      <a:pt x="0" y="223240"/>
                      <a:pt x="206399" y="-7044"/>
                      <a:pt x="542232" y="1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reeform 12"/>
              <p:cNvSpPr/>
              <p:nvPr userDrawn="1"/>
            </p:nvSpPr>
            <p:spPr>
              <a:xfrm rot="11839690">
                <a:off x="7505199" y="3471938"/>
                <a:ext cx="939429" cy="1013721"/>
              </a:xfrm>
              <a:custGeom>
                <a:avLst/>
                <a:gdLst>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074537 w 3368470"/>
                  <a:gd name="connsiteY4" fmla="*/ 2558653 h 3767461"/>
                  <a:gd name="connsiteX5" fmla="*/ 1939090 w 3368470"/>
                  <a:gd name="connsiteY5" fmla="*/ 2991364 h 3767461"/>
                  <a:gd name="connsiteX6" fmla="*/ 2236330 w 3368470"/>
                  <a:gd name="connsiteY6" fmla="*/ 3699629 h 3767461"/>
                  <a:gd name="connsiteX7" fmla="*/ 66056 w 3368470"/>
                  <a:gd name="connsiteY7" fmla="*/ 2378415 h 3767461"/>
                  <a:gd name="connsiteX8" fmla="*/ 16234 w 3368470"/>
                  <a:gd name="connsiteY8" fmla="*/ 2189639 h 3767461"/>
                  <a:gd name="connsiteX9" fmla="*/ 0 w 3368470"/>
                  <a:gd name="connsiteY9" fmla="*/ 2094476 h 3767461"/>
                  <a:gd name="connsiteX10" fmla="*/ 2354061 w 3368470"/>
                  <a:gd name="connsiteY10" fmla="*/ 1359998 h 3767461"/>
                  <a:gd name="connsiteX11" fmla="*/ 2323577 w 3368470"/>
                  <a:gd name="connsiteY11" fmla="*/ 1292407 h 3767461"/>
                  <a:gd name="connsiteX12" fmla="*/ 2056123 w 3368470"/>
                  <a:gd name="connsiteY12" fmla="*/ 990731 h 3767461"/>
                  <a:gd name="connsiteX13" fmla="*/ 1278891 w 3368470"/>
                  <a:gd name="connsiteY13" fmla="*/ 896922 h 3767461"/>
                  <a:gd name="connsiteX14" fmla="*/ 979592 w 3368470"/>
                  <a:gd name="connsiteY14" fmla="*/ 110001 h 3767461"/>
                  <a:gd name="connsiteX15" fmla="*/ 2534055 w 3368470"/>
                  <a:gd name="connsiteY15" fmla="*/ 297618 h 3767461"/>
                  <a:gd name="connsiteX16" fmla="*/ 3151870 w 3368470"/>
                  <a:gd name="connsiteY16" fmla="*/ 1084798 h 3767461"/>
                  <a:gd name="connsiteX17" fmla="*/ 3159373 w 3368470"/>
                  <a:gd name="connsiteY17" fmla="*/ 1108736 h 3767461"/>
                  <a:gd name="connsiteX18" fmla="*/ 3163111 w 3368470"/>
                  <a:gd name="connsiteY18" fmla="*/ 1107570 h 3767461"/>
                  <a:gd name="connsiteX19" fmla="*/ 3203872 w 3368470"/>
                  <a:gd name="connsiteY19" fmla="*/ 1195082 h 3767461"/>
                  <a:gd name="connsiteX20" fmla="*/ 3270237 w 3368470"/>
                  <a:gd name="connsiteY20" fmla="*/ 1378695 h 3767461"/>
                  <a:gd name="connsiteX21" fmla="*/ 2236330 w 3368470"/>
                  <a:gd name="connsiteY21" fmla="*/ 3699629 h 3767461"/>
                  <a:gd name="connsiteX0" fmla="*/ 1939090 w 3368470"/>
                  <a:gd name="connsiteY0" fmla="*/ 2991364 h 3767461"/>
                  <a:gd name="connsiteX1" fmla="*/ 2404191 w 3368470"/>
                  <a:gd name="connsiteY1" fmla="*/ 2143795 h 3767461"/>
                  <a:gd name="connsiteX2" fmla="*/ 2400145 w 3368470"/>
                  <a:gd name="connsiteY2" fmla="*/ 2099903 h 3767461"/>
                  <a:gd name="connsiteX3" fmla="*/ 1052905 w 3368470"/>
                  <a:gd name="connsiteY3" fmla="*/ 2520248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450049 w 3368470"/>
                  <a:gd name="connsiteY3" fmla="*/ 3099869 h 3767461"/>
                  <a:gd name="connsiteX4" fmla="*/ 1939090 w 3368470"/>
                  <a:gd name="connsiteY4" fmla="*/ 2991364 h 3767461"/>
                  <a:gd name="connsiteX5" fmla="*/ 2236330 w 3368470"/>
                  <a:gd name="connsiteY5" fmla="*/ 3699629 h 3767461"/>
                  <a:gd name="connsiteX6" fmla="*/ 66056 w 3368470"/>
                  <a:gd name="connsiteY6" fmla="*/ 2378415 h 3767461"/>
                  <a:gd name="connsiteX7" fmla="*/ 16234 w 3368470"/>
                  <a:gd name="connsiteY7" fmla="*/ 2189639 h 3767461"/>
                  <a:gd name="connsiteX8" fmla="*/ 0 w 3368470"/>
                  <a:gd name="connsiteY8" fmla="*/ 2094476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052905 w 3368470"/>
                  <a:gd name="connsiteY2" fmla="*/ 2520248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0145 w 3368470"/>
                  <a:gd name="connsiteY1" fmla="*/ 2099903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398853 w 3368470"/>
                  <a:gd name="connsiteY1" fmla="*/ 2116432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5649 w 3368470"/>
                  <a:gd name="connsiteY1" fmla="*/ 2117538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6940 w 3368470"/>
                  <a:gd name="connsiteY1" fmla="*/ 2101009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354061 w 3368470"/>
                  <a:gd name="connsiteY8" fmla="*/ 1359998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54061 w 3368470"/>
                  <a:gd name="connsiteY9" fmla="*/ 1359998 h 3767461"/>
                  <a:gd name="connsiteX10" fmla="*/ 2323577 w 3368470"/>
                  <a:gd name="connsiteY10" fmla="*/ 1292407 h 3767461"/>
                  <a:gd name="connsiteX11" fmla="*/ 2056123 w 3368470"/>
                  <a:gd name="connsiteY11" fmla="*/ 990731 h 3767461"/>
                  <a:gd name="connsiteX12" fmla="*/ 1278891 w 3368470"/>
                  <a:gd name="connsiteY12" fmla="*/ 896922 h 3767461"/>
                  <a:gd name="connsiteX13" fmla="*/ 979592 w 3368470"/>
                  <a:gd name="connsiteY13" fmla="*/ 110001 h 3767461"/>
                  <a:gd name="connsiteX14" fmla="*/ 2534055 w 3368470"/>
                  <a:gd name="connsiteY14" fmla="*/ 297618 h 3767461"/>
                  <a:gd name="connsiteX15" fmla="*/ 3151870 w 3368470"/>
                  <a:gd name="connsiteY15" fmla="*/ 1084798 h 3767461"/>
                  <a:gd name="connsiteX16" fmla="*/ 3159373 w 3368470"/>
                  <a:gd name="connsiteY16" fmla="*/ 1108736 h 3767461"/>
                  <a:gd name="connsiteX17" fmla="*/ 3163111 w 3368470"/>
                  <a:gd name="connsiteY17" fmla="*/ 1107570 h 3767461"/>
                  <a:gd name="connsiteX18" fmla="*/ 3203872 w 3368470"/>
                  <a:gd name="connsiteY18" fmla="*/ 1195082 h 3767461"/>
                  <a:gd name="connsiteX19" fmla="*/ 3270237 w 3368470"/>
                  <a:gd name="connsiteY19" fmla="*/ 1378695 h 3767461"/>
                  <a:gd name="connsiteX20" fmla="*/ 2236330 w 3368470"/>
                  <a:gd name="connsiteY20"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323577 w 3368470"/>
                  <a:gd name="connsiteY9" fmla="*/ 1292407 h 3767461"/>
                  <a:gd name="connsiteX10" fmla="*/ 2056123 w 3368470"/>
                  <a:gd name="connsiteY10" fmla="*/ 990731 h 3767461"/>
                  <a:gd name="connsiteX11" fmla="*/ 1278891 w 3368470"/>
                  <a:gd name="connsiteY11" fmla="*/ 896922 h 3767461"/>
                  <a:gd name="connsiteX12" fmla="*/ 979592 w 3368470"/>
                  <a:gd name="connsiteY12" fmla="*/ 110001 h 3767461"/>
                  <a:gd name="connsiteX13" fmla="*/ 2534055 w 3368470"/>
                  <a:gd name="connsiteY13" fmla="*/ 297618 h 3767461"/>
                  <a:gd name="connsiteX14" fmla="*/ 3151870 w 3368470"/>
                  <a:gd name="connsiteY14" fmla="*/ 1084798 h 3767461"/>
                  <a:gd name="connsiteX15" fmla="*/ 3159373 w 3368470"/>
                  <a:gd name="connsiteY15" fmla="*/ 1108736 h 3767461"/>
                  <a:gd name="connsiteX16" fmla="*/ 3163111 w 3368470"/>
                  <a:gd name="connsiteY16" fmla="*/ 1107570 h 3767461"/>
                  <a:gd name="connsiteX17" fmla="*/ 3203872 w 3368470"/>
                  <a:gd name="connsiteY17" fmla="*/ 1195082 h 3767461"/>
                  <a:gd name="connsiteX18" fmla="*/ 3270237 w 3368470"/>
                  <a:gd name="connsiteY18" fmla="*/ 1378695 h 3767461"/>
                  <a:gd name="connsiteX19" fmla="*/ 2236330 w 3368470"/>
                  <a:gd name="connsiteY19"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2056123 w 3368470"/>
                  <a:gd name="connsiteY9" fmla="*/ 990731 h 3767461"/>
                  <a:gd name="connsiteX10" fmla="*/ 1278891 w 3368470"/>
                  <a:gd name="connsiteY10" fmla="*/ 896922 h 3767461"/>
                  <a:gd name="connsiteX11" fmla="*/ 979592 w 3368470"/>
                  <a:gd name="connsiteY11" fmla="*/ 110001 h 3767461"/>
                  <a:gd name="connsiteX12" fmla="*/ 2534055 w 3368470"/>
                  <a:gd name="connsiteY12" fmla="*/ 297618 h 3767461"/>
                  <a:gd name="connsiteX13" fmla="*/ 3151870 w 3368470"/>
                  <a:gd name="connsiteY13" fmla="*/ 1084798 h 3767461"/>
                  <a:gd name="connsiteX14" fmla="*/ 3159373 w 3368470"/>
                  <a:gd name="connsiteY14" fmla="*/ 1108736 h 3767461"/>
                  <a:gd name="connsiteX15" fmla="*/ 3163111 w 3368470"/>
                  <a:gd name="connsiteY15" fmla="*/ 1107570 h 3767461"/>
                  <a:gd name="connsiteX16" fmla="*/ 3203872 w 3368470"/>
                  <a:gd name="connsiteY16" fmla="*/ 1195082 h 3767461"/>
                  <a:gd name="connsiteX17" fmla="*/ 3270237 w 3368470"/>
                  <a:gd name="connsiteY17" fmla="*/ 1378695 h 3767461"/>
                  <a:gd name="connsiteX18" fmla="*/ 2236330 w 3368470"/>
                  <a:gd name="connsiteY18"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1278891 w 3368470"/>
                  <a:gd name="connsiteY9" fmla="*/ 896922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1939090 w 3368470"/>
                  <a:gd name="connsiteY0" fmla="*/ 2991364 h 3767461"/>
                  <a:gd name="connsiteX1" fmla="*/ 2409691 w 3368470"/>
                  <a:gd name="connsiteY1" fmla="*/ 2109825 h 3767461"/>
                  <a:gd name="connsiteX2" fmla="*/ 1131154 w 3368470"/>
                  <a:gd name="connsiteY2" fmla="*/ 2502285 h 3767461"/>
                  <a:gd name="connsiteX3" fmla="*/ 1939090 w 3368470"/>
                  <a:gd name="connsiteY3" fmla="*/ 2991364 h 3767461"/>
                  <a:gd name="connsiteX4" fmla="*/ 2236330 w 3368470"/>
                  <a:gd name="connsiteY4" fmla="*/ 3699629 h 3767461"/>
                  <a:gd name="connsiteX5" fmla="*/ 66056 w 3368470"/>
                  <a:gd name="connsiteY5" fmla="*/ 2378415 h 3767461"/>
                  <a:gd name="connsiteX6" fmla="*/ 16234 w 3368470"/>
                  <a:gd name="connsiteY6" fmla="*/ 2189639 h 3767461"/>
                  <a:gd name="connsiteX7" fmla="*/ 0 w 3368470"/>
                  <a:gd name="connsiteY7" fmla="*/ 2094476 h 3767461"/>
                  <a:gd name="connsiteX8" fmla="*/ 2208249 w 3368470"/>
                  <a:gd name="connsiteY8" fmla="*/ 1405532 h 3767461"/>
                  <a:gd name="connsiteX9" fmla="*/ 318456 w 3368470"/>
                  <a:gd name="connsiteY9" fmla="*/ 1415894 h 3767461"/>
                  <a:gd name="connsiteX10" fmla="*/ 979592 w 3368470"/>
                  <a:gd name="connsiteY10" fmla="*/ 110001 h 3767461"/>
                  <a:gd name="connsiteX11" fmla="*/ 2534055 w 3368470"/>
                  <a:gd name="connsiteY11" fmla="*/ 297618 h 3767461"/>
                  <a:gd name="connsiteX12" fmla="*/ 3151870 w 3368470"/>
                  <a:gd name="connsiteY12" fmla="*/ 1084798 h 3767461"/>
                  <a:gd name="connsiteX13" fmla="*/ 3159373 w 3368470"/>
                  <a:gd name="connsiteY13" fmla="*/ 1108736 h 3767461"/>
                  <a:gd name="connsiteX14" fmla="*/ 3163111 w 3368470"/>
                  <a:gd name="connsiteY14" fmla="*/ 1107570 h 3767461"/>
                  <a:gd name="connsiteX15" fmla="*/ 3203872 w 3368470"/>
                  <a:gd name="connsiteY15" fmla="*/ 1195082 h 3767461"/>
                  <a:gd name="connsiteX16" fmla="*/ 3270237 w 3368470"/>
                  <a:gd name="connsiteY16" fmla="*/ 1378695 h 3767461"/>
                  <a:gd name="connsiteX17" fmla="*/ 2236330 w 3368470"/>
                  <a:gd name="connsiteY17" fmla="*/ 3699629 h 3767461"/>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68070 w 3518084"/>
                  <a:gd name="connsiteY9" fmla="*/ 1118576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493770 w 3518084"/>
                  <a:gd name="connsiteY9" fmla="*/ 1149259 h 3470143"/>
                  <a:gd name="connsiteX10" fmla="*/ 0 w 3518084"/>
                  <a:gd name="connsiteY10" fmla="*/ 700378 h 3470143"/>
                  <a:gd name="connsiteX11" fmla="*/ 2683669 w 3518084"/>
                  <a:gd name="connsiteY11" fmla="*/ 300 h 3470143"/>
                  <a:gd name="connsiteX12" fmla="*/ 3301484 w 3518084"/>
                  <a:gd name="connsiteY12" fmla="*/ 787480 h 3470143"/>
                  <a:gd name="connsiteX13" fmla="*/ 3308987 w 3518084"/>
                  <a:gd name="connsiteY13" fmla="*/ 811418 h 3470143"/>
                  <a:gd name="connsiteX14" fmla="*/ 3312725 w 3518084"/>
                  <a:gd name="connsiteY14" fmla="*/ 810252 h 3470143"/>
                  <a:gd name="connsiteX15" fmla="*/ 3353486 w 3518084"/>
                  <a:gd name="connsiteY15" fmla="*/ 897764 h 3470143"/>
                  <a:gd name="connsiteX16" fmla="*/ 3419851 w 3518084"/>
                  <a:gd name="connsiteY16" fmla="*/ 1081377 h 3470143"/>
                  <a:gd name="connsiteX17" fmla="*/ 2385944 w 3518084"/>
                  <a:gd name="connsiteY17"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493770 w 3518084"/>
                  <a:gd name="connsiteY10" fmla="*/ 1149259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088704 w 3518084"/>
                  <a:gd name="connsiteY0" fmla="*/ 2694046 h 3470143"/>
                  <a:gd name="connsiteX1" fmla="*/ 2559305 w 3518084"/>
                  <a:gd name="connsiteY1" fmla="*/ 1812507 h 3470143"/>
                  <a:gd name="connsiteX2" fmla="*/ 1280768 w 3518084"/>
                  <a:gd name="connsiteY2" fmla="*/ 2204967 h 3470143"/>
                  <a:gd name="connsiteX3" fmla="*/ 2088704 w 3518084"/>
                  <a:gd name="connsiteY3" fmla="*/ 2694046 h 3470143"/>
                  <a:gd name="connsiteX4" fmla="*/ 2385944 w 3518084"/>
                  <a:gd name="connsiteY4" fmla="*/ 3402311 h 3470143"/>
                  <a:gd name="connsiteX5" fmla="*/ 215670 w 3518084"/>
                  <a:gd name="connsiteY5" fmla="*/ 2081097 h 3470143"/>
                  <a:gd name="connsiteX6" fmla="*/ 165848 w 3518084"/>
                  <a:gd name="connsiteY6" fmla="*/ 1892321 h 3470143"/>
                  <a:gd name="connsiteX7" fmla="*/ 149614 w 3518084"/>
                  <a:gd name="connsiteY7" fmla="*/ 1797158 h 3470143"/>
                  <a:gd name="connsiteX8" fmla="*/ 2357863 w 3518084"/>
                  <a:gd name="connsiteY8" fmla="*/ 1108214 h 3470143"/>
                  <a:gd name="connsiteX9" fmla="*/ 590101 w 3518084"/>
                  <a:gd name="connsiteY9" fmla="*/ 1076011 h 3470143"/>
                  <a:gd name="connsiteX10" fmla="*/ 389115 w 3518084"/>
                  <a:gd name="connsiteY10" fmla="*/ 1072255 h 3470143"/>
                  <a:gd name="connsiteX11" fmla="*/ 0 w 3518084"/>
                  <a:gd name="connsiteY11" fmla="*/ 700378 h 3470143"/>
                  <a:gd name="connsiteX12" fmla="*/ 2683669 w 3518084"/>
                  <a:gd name="connsiteY12" fmla="*/ 300 h 3470143"/>
                  <a:gd name="connsiteX13" fmla="*/ 3301484 w 3518084"/>
                  <a:gd name="connsiteY13" fmla="*/ 787480 h 3470143"/>
                  <a:gd name="connsiteX14" fmla="*/ 3308987 w 3518084"/>
                  <a:gd name="connsiteY14" fmla="*/ 811418 h 3470143"/>
                  <a:gd name="connsiteX15" fmla="*/ 3312725 w 3518084"/>
                  <a:gd name="connsiteY15" fmla="*/ 810252 h 3470143"/>
                  <a:gd name="connsiteX16" fmla="*/ 3353486 w 3518084"/>
                  <a:gd name="connsiteY16" fmla="*/ 897764 h 3470143"/>
                  <a:gd name="connsiteX17" fmla="*/ 3419851 w 3518084"/>
                  <a:gd name="connsiteY17" fmla="*/ 1081377 h 3470143"/>
                  <a:gd name="connsiteX18" fmla="*/ 2385944 w 3518084"/>
                  <a:gd name="connsiteY18" fmla="*/ 3402311 h 3470143"/>
                  <a:gd name="connsiteX0" fmla="*/ 2231528 w 3660908"/>
                  <a:gd name="connsiteY0" fmla="*/ 2694316 h 3470413"/>
                  <a:gd name="connsiteX1" fmla="*/ 2702129 w 3660908"/>
                  <a:gd name="connsiteY1" fmla="*/ 1812777 h 3470413"/>
                  <a:gd name="connsiteX2" fmla="*/ 1423592 w 3660908"/>
                  <a:gd name="connsiteY2" fmla="*/ 2205237 h 3470413"/>
                  <a:gd name="connsiteX3" fmla="*/ 2231528 w 3660908"/>
                  <a:gd name="connsiteY3" fmla="*/ 2694316 h 3470413"/>
                  <a:gd name="connsiteX4" fmla="*/ 2528768 w 3660908"/>
                  <a:gd name="connsiteY4" fmla="*/ 3402581 h 3470413"/>
                  <a:gd name="connsiteX5" fmla="*/ 358494 w 3660908"/>
                  <a:gd name="connsiteY5" fmla="*/ 2081367 h 3470413"/>
                  <a:gd name="connsiteX6" fmla="*/ 308672 w 3660908"/>
                  <a:gd name="connsiteY6" fmla="*/ 1892591 h 3470413"/>
                  <a:gd name="connsiteX7" fmla="*/ 292438 w 3660908"/>
                  <a:gd name="connsiteY7" fmla="*/ 1797428 h 3470413"/>
                  <a:gd name="connsiteX8" fmla="*/ 2500687 w 3660908"/>
                  <a:gd name="connsiteY8" fmla="*/ 1108484 h 3470413"/>
                  <a:gd name="connsiteX9" fmla="*/ 732925 w 3660908"/>
                  <a:gd name="connsiteY9" fmla="*/ 1076281 h 3470413"/>
                  <a:gd name="connsiteX10" fmla="*/ 531939 w 3660908"/>
                  <a:gd name="connsiteY10" fmla="*/ 1072525 h 3470413"/>
                  <a:gd name="connsiteX11" fmla="*/ 142824 w 3660908"/>
                  <a:gd name="connsiteY11" fmla="*/ 700648 h 3470413"/>
                  <a:gd name="connsiteX12" fmla="*/ 242359 w 3660908"/>
                  <a:gd name="connsiteY12" fmla="*/ 661710 h 3470413"/>
                  <a:gd name="connsiteX13" fmla="*/ 2826493 w 3660908"/>
                  <a:gd name="connsiteY13" fmla="*/ 570 h 3470413"/>
                  <a:gd name="connsiteX14" fmla="*/ 3444308 w 3660908"/>
                  <a:gd name="connsiteY14" fmla="*/ 787750 h 3470413"/>
                  <a:gd name="connsiteX15" fmla="*/ 3451811 w 3660908"/>
                  <a:gd name="connsiteY15" fmla="*/ 811688 h 3470413"/>
                  <a:gd name="connsiteX16" fmla="*/ 3455549 w 3660908"/>
                  <a:gd name="connsiteY16" fmla="*/ 810522 h 3470413"/>
                  <a:gd name="connsiteX17" fmla="*/ 3496310 w 3660908"/>
                  <a:gd name="connsiteY17" fmla="*/ 898034 h 3470413"/>
                  <a:gd name="connsiteX18" fmla="*/ 3562675 w 3660908"/>
                  <a:gd name="connsiteY18" fmla="*/ 1081647 h 3470413"/>
                  <a:gd name="connsiteX19" fmla="*/ 2528768 w 3660908"/>
                  <a:gd name="connsiteY19" fmla="*/ 3402581 h 3470413"/>
                  <a:gd name="connsiteX0" fmla="*/ 2260618 w 3689998"/>
                  <a:gd name="connsiteY0" fmla="*/ 2697211 h 3473308"/>
                  <a:gd name="connsiteX1" fmla="*/ 2731219 w 3689998"/>
                  <a:gd name="connsiteY1" fmla="*/ 1815672 h 3473308"/>
                  <a:gd name="connsiteX2" fmla="*/ 1452682 w 3689998"/>
                  <a:gd name="connsiteY2" fmla="*/ 2208132 h 3473308"/>
                  <a:gd name="connsiteX3" fmla="*/ 2260618 w 3689998"/>
                  <a:gd name="connsiteY3" fmla="*/ 2697211 h 3473308"/>
                  <a:gd name="connsiteX4" fmla="*/ 2557858 w 3689998"/>
                  <a:gd name="connsiteY4" fmla="*/ 3405476 h 3473308"/>
                  <a:gd name="connsiteX5" fmla="*/ 387584 w 3689998"/>
                  <a:gd name="connsiteY5" fmla="*/ 2084262 h 3473308"/>
                  <a:gd name="connsiteX6" fmla="*/ 337762 w 3689998"/>
                  <a:gd name="connsiteY6" fmla="*/ 1895486 h 3473308"/>
                  <a:gd name="connsiteX7" fmla="*/ 321528 w 3689998"/>
                  <a:gd name="connsiteY7" fmla="*/ 1800323 h 3473308"/>
                  <a:gd name="connsiteX8" fmla="*/ 2529777 w 3689998"/>
                  <a:gd name="connsiteY8" fmla="*/ 1111379 h 3473308"/>
                  <a:gd name="connsiteX9" fmla="*/ 762015 w 3689998"/>
                  <a:gd name="connsiteY9" fmla="*/ 1079176 h 3473308"/>
                  <a:gd name="connsiteX10" fmla="*/ 561029 w 3689998"/>
                  <a:gd name="connsiteY10" fmla="*/ 1075420 h 3473308"/>
                  <a:gd name="connsiteX11" fmla="*/ 171914 w 3689998"/>
                  <a:gd name="connsiteY11" fmla="*/ 703543 h 3473308"/>
                  <a:gd name="connsiteX12" fmla="*/ 226704 w 3689998"/>
                  <a:gd name="connsiteY12" fmla="*/ 510857 h 3473308"/>
                  <a:gd name="connsiteX13" fmla="*/ 2855583 w 3689998"/>
                  <a:gd name="connsiteY13" fmla="*/ 3465 h 3473308"/>
                  <a:gd name="connsiteX14" fmla="*/ 3473398 w 3689998"/>
                  <a:gd name="connsiteY14" fmla="*/ 790645 h 3473308"/>
                  <a:gd name="connsiteX15" fmla="*/ 3480901 w 3689998"/>
                  <a:gd name="connsiteY15" fmla="*/ 814583 h 3473308"/>
                  <a:gd name="connsiteX16" fmla="*/ 3484639 w 3689998"/>
                  <a:gd name="connsiteY16" fmla="*/ 813417 h 3473308"/>
                  <a:gd name="connsiteX17" fmla="*/ 3525400 w 3689998"/>
                  <a:gd name="connsiteY17" fmla="*/ 900929 h 3473308"/>
                  <a:gd name="connsiteX18" fmla="*/ 3591765 w 3689998"/>
                  <a:gd name="connsiteY18" fmla="*/ 1084542 h 3473308"/>
                  <a:gd name="connsiteX19" fmla="*/ 2557858 w 3689998"/>
                  <a:gd name="connsiteY19" fmla="*/ 3405476 h 3473308"/>
                  <a:gd name="connsiteX0" fmla="*/ 2305786 w 3735166"/>
                  <a:gd name="connsiteY0" fmla="*/ 2187411 h 2963508"/>
                  <a:gd name="connsiteX1" fmla="*/ 2776387 w 3735166"/>
                  <a:gd name="connsiteY1" fmla="*/ 1305872 h 2963508"/>
                  <a:gd name="connsiteX2" fmla="*/ 1497850 w 3735166"/>
                  <a:gd name="connsiteY2" fmla="*/ 1698332 h 2963508"/>
                  <a:gd name="connsiteX3" fmla="*/ 2305786 w 3735166"/>
                  <a:gd name="connsiteY3" fmla="*/ 2187411 h 2963508"/>
                  <a:gd name="connsiteX4" fmla="*/ 2603026 w 3735166"/>
                  <a:gd name="connsiteY4" fmla="*/ 2895676 h 2963508"/>
                  <a:gd name="connsiteX5" fmla="*/ 432752 w 3735166"/>
                  <a:gd name="connsiteY5" fmla="*/ 1574462 h 2963508"/>
                  <a:gd name="connsiteX6" fmla="*/ 382930 w 3735166"/>
                  <a:gd name="connsiteY6" fmla="*/ 1385686 h 2963508"/>
                  <a:gd name="connsiteX7" fmla="*/ 366696 w 3735166"/>
                  <a:gd name="connsiteY7" fmla="*/ 1290523 h 2963508"/>
                  <a:gd name="connsiteX8" fmla="*/ 2574945 w 3735166"/>
                  <a:gd name="connsiteY8" fmla="*/ 601579 h 2963508"/>
                  <a:gd name="connsiteX9" fmla="*/ 807183 w 3735166"/>
                  <a:gd name="connsiteY9" fmla="*/ 569376 h 2963508"/>
                  <a:gd name="connsiteX10" fmla="*/ 606197 w 3735166"/>
                  <a:gd name="connsiteY10" fmla="*/ 565620 h 2963508"/>
                  <a:gd name="connsiteX11" fmla="*/ 217082 w 3735166"/>
                  <a:gd name="connsiteY11" fmla="*/ 193743 h 2963508"/>
                  <a:gd name="connsiteX12" fmla="*/ 271872 w 3735166"/>
                  <a:gd name="connsiteY12" fmla="*/ 1057 h 2963508"/>
                  <a:gd name="connsiteX13" fmla="*/ 3518566 w 3735166"/>
                  <a:gd name="connsiteY13" fmla="*/ 280845 h 2963508"/>
                  <a:gd name="connsiteX14" fmla="*/ 3526069 w 3735166"/>
                  <a:gd name="connsiteY14" fmla="*/ 304783 h 2963508"/>
                  <a:gd name="connsiteX15" fmla="*/ 3529807 w 3735166"/>
                  <a:gd name="connsiteY15" fmla="*/ 303617 h 2963508"/>
                  <a:gd name="connsiteX16" fmla="*/ 3570568 w 3735166"/>
                  <a:gd name="connsiteY16" fmla="*/ 391129 h 2963508"/>
                  <a:gd name="connsiteX17" fmla="*/ 3636933 w 3735166"/>
                  <a:gd name="connsiteY17" fmla="*/ 574742 h 2963508"/>
                  <a:gd name="connsiteX18" fmla="*/ 2603026 w 3735166"/>
                  <a:gd name="connsiteY18" fmla="*/ 2895676 h 2963508"/>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30357 w 3735716"/>
                  <a:gd name="connsiteY14" fmla="*/ 304200 h 2964091"/>
                  <a:gd name="connsiteX15" fmla="*/ 3571118 w 3735716"/>
                  <a:gd name="connsiteY15" fmla="*/ 391712 h 2964091"/>
                  <a:gd name="connsiteX16" fmla="*/ 3637483 w 3735716"/>
                  <a:gd name="connsiteY16" fmla="*/ 575325 h 2964091"/>
                  <a:gd name="connsiteX17" fmla="*/ 2603576 w 3735716"/>
                  <a:gd name="connsiteY17" fmla="*/ 2896259 h 2964091"/>
                  <a:gd name="connsiteX0" fmla="*/ 2306336 w 3735716"/>
                  <a:gd name="connsiteY0" fmla="*/ 2187994 h 2964091"/>
                  <a:gd name="connsiteX1" fmla="*/ 2776937 w 3735716"/>
                  <a:gd name="connsiteY1" fmla="*/ 1306455 h 2964091"/>
                  <a:gd name="connsiteX2" fmla="*/ 1498400 w 3735716"/>
                  <a:gd name="connsiteY2" fmla="*/ 1698915 h 2964091"/>
                  <a:gd name="connsiteX3" fmla="*/ 2306336 w 3735716"/>
                  <a:gd name="connsiteY3" fmla="*/ 2187994 h 2964091"/>
                  <a:gd name="connsiteX4" fmla="*/ 2603576 w 3735716"/>
                  <a:gd name="connsiteY4" fmla="*/ 2896259 h 2964091"/>
                  <a:gd name="connsiteX5" fmla="*/ 433302 w 3735716"/>
                  <a:gd name="connsiteY5" fmla="*/ 1575045 h 2964091"/>
                  <a:gd name="connsiteX6" fmla="*/ 383480 w 3735716"/>
                  <a:gd name="connsiteY6" fmla="*/ 1386269 h 2964091"/>
                  <a:gd name="connsiteX7" fmla="*/ 367246 w 3735716"/>
                  <a:gd name="connsiteY7" fmla="*/ 1291106 h 2964091"/>
                  <a:gd name="connsiteX8" fmla="*/ 2575495 w 3735716"/>
                  <a:gd name="connsiteY8" fmla="*/ 602162 h 2964091"/>
                  <a:gd name="connsiteX9" fmla="*/ 807733 w 3735716"/>
                  <a:gd name="connsiteY9" fmla="*/ 569959 h 2964091"/>
                  <a:gd name="connsiteX10" fmla="*/ 606747 w 3735716"/>
                  <a:gd name="connsiteY10" fmla="*/ 566203 h 2964091"/>
                  <a:gd name="connsiteX11" fmla="*/ 217632 w 3735716"/>
                  <a:gd name="connsiteY11" fmla="*/ 194326 h 2964091"/>
                  <a:gd name="connsiteX12" fmla="*/ 272422 w 3735716"/>
                  <a:gd name="connsiteY12" fmla="*/ 1640 h 2964091"/>
                  <a:gd name="connsiteX13" fmla="*/ 3526619 w 3735716"/>
                  <a:gd name="connsiteY13" fmla="*/ 305366 h 2964091"/>
                  <a:gd name="connsiteX14" fmla="*/ 3571118 w 3735716"/>
                  <a:gd name="connsiteY14" fmla="*/ 391712 h 2964091"/>
                  <a:gd name="connsiteX15" fmla="*/ 3637483 w 3735716"/>
                  <a:gd name="connsiteY15" fmla="*/ 575325 h 2964091"/>
                  <a:gd name="connsiteX16" fmla="*/ 2603576 w 3735716"/>
                  <a:gd name="connsiteY16" fmla="*/ 2896259 h 2964091"/>
                  <a:gd name="connsiteX0" fmla="*/ 2309599 w 3738979"/>
                  <a:gd name="connsiteY0" fmla="*/ 2190826 h 2966923"/>
                  <a:gd name="connsiteX1" fmla="*/ 2780200 w 3738979"/>
                  <a:gd name="connsiteY1" fmla="*/ 1309287 h 2966923"/>
                  <a:gd name="connsiteX2" fmla="*/ 1501663 w 3738979"/>
                  <a:gd name="connsiteY2" fmla="*/ 1701747 h 2966923"/>
                  <a:gd name="connsiteX3" fmla="*/ 2309599 w 3738979"/>
                  <a:gd name="connsiteY3" fmla="*/ 2190826 h 2966923"/>
                  <a:gd name="connsiteX4" fmla="*/ 2606839 w 3738979"/>
                  <a:gd name="connsiteY4" fmla="*/ 2899091 h 2966923"/>
                  <a:gd name="connsiteX5" fmla="*/ 436565 w 3738979"/>
                  <a:gd name="connsiteY5" fmla="*/ 1577877 h 2966923"/>
                  <a:gd name="connsiteX6" fmla="*/ 386743 w 3738979"/>
                  <a:gd name="connsiteY6" fmla="*/ 1389101 h 2966923"/>
                  <a:gd name="connsiteX7" fmla="*/ 370509 w 3738979"/>
                  <a:gd name="connsiteY7" fmla="*/ 1293938 h 2966923"/>
                  <a:gd name="connsiteX8" fmla="*/ 2578758 w 3738979"/>
                  <a:gd name="connsiteY8" fmla="*/ 604994 h 2966923"/>
                  <a:gd name="connsiteX9" fmla="*/ 810996 w 3738979"/>
                  <a:gd name="connsiteY9" fmla="*/ 572791 h 2966923"/>
                  <a:gd name="connsiteX10" fmla="*/ 610010 w 3738979"/>
                  <a:gd name="connsiteY10" fmla="*/ 569035 h 2966923"/>
                  <a:gd name="connsiteX11" fmla="*/ 220895 w 3738979"/>
                  <a:gd name="connsiteY11" fmla="*/ 197158 h 2966923"/>
                  <a:gd name="connsiteX12" fmla="*/ 275685 w 3738979"/>
                  <a:gd name="connsiteY12" fmla="*/ 4472 h 2966923"/>
                  <a:gd name="connsiteX13" fmla="*/ 3574381 w 3738979"/>
                  <a:gd name="connsiteY13" fmla="*/ 394544 h 2966923"/>
                  <a:gd name="connsiteX14" fmla="*/ 3640746 w 3738979"/>
                  <a:gd name="connsiteY14" fmla="*/ 578157 h 2966923"/>
                  <a:gd name="connsiteX15" fmla="*/ 2606839 w 3738979"/>
                  <a:gd name="connsiteY15" fmla="*/ 2899091 h 2966923"/>
                  <a:gd name="connsiteX0" fmla="*/ 2314466 w 3773805"/>
                  <a:gd name="connsiteY0" fmla="*/ 2199269 h 2975366"/>
                  <a:gd name="connsiteX1" fmla="*/ 2785067 w 3773805"/>
                  <a:gd name="connsiteY1" fmla="*/ 1317730 h 2975366"/>
                  <a:gd name="connsiteX2" fmla="*/ 1506530 w 3773805"/>
                  <a:gd name="connsiteY2" fmla="*/ 1710190 h 2975366"/>
                  <a:gd name="connsiteX3" fmla="*/ 2314466 w 3773805"/>
                  <a:gd name="connsiteY3" fmla="*/ 2199269 h 2975366"/>
                  <a:gd name="connsiteX4" fmla="*/ 2611706 w 3773805"/>
                  <a:gd name="connsiteY4" fmla="*/ 2907534 h 2975366"/>
                  <a:gd name="connsiteX5" fmla="*/ 441432 w 3773805"/>
                  <a:gd name="connsiteY5" fmla="*/ 1586320 h 2975366"/>
                  <a:gd name="connsiteX6" fmla="*/ 391610 w 3773805"/>
                  <a:gd name="connsiteY6" fmla="*/ 1397544 h 2975366"/>
                  <a:gd name="connsiteX7" fmla="*/ 375376 w 3773805"/>
                  <a:gd name="connsiteY7" fmla="*/ 1302381 h 2975366"/>
                  <a:gd name="connsiteX8" fmla="*/ 2583625 w 3773805"/>
                  <a:gd name="connsiteY8" fmla="*/ 613437 h 2975366"/>
                  <a:gd name="connsiteX9" fmla="*/ 815863 w 3773805"/>
                  <a:gd name="connsiteY9" fmla="*/ 581234 h 2975366"/>
                  <a:gd name="connsiteX10" fmla="*/ 614877 w 3773805"/>
                  <a:gd name="connsiteY10" fmla="*/ 577478 h 2975366"/>
                  <a:gd name="connsiteX11" fmla="*/ 225762 w 3773805"/>
                  <a:gd name="connsiteY11" fmla="*/ 205601 h 2975366"/>
                  <a:gd name="connsiteX12" fmla="*/ 280552 w 3773805"/>
                  <a:gd name="connsiteY12" fmla="*/ 12915 h 2975366"/>
                  <a:gd name="connsiteX13" fmla="*/ 3645613 w 3773805"/>
                  <a:gd name="connsiteY13" fmla="*/ 586600 h 2975366"/>
                  <a:gd name="connsiteX14" fmla="*/ 2611706 w 3773805"/>
                  <a:gd name="connsiteY14" fmla="*/ 2907534 h 2975366"/>
                  <a:gd name="connsiteX0" fmla="*/ 2314466 w 3773805"/>
                  <a:gd name="connsiteY0" fmla="*/ 2661394 h 3437491"/>
                  <a:gd name="connsiteX1" fmla="*/ 2785067 w 3773805"/>
                  <a:gd name="connsiteY1" fmla="*/ 1779855 h 3437491"/>
                  <a:gd name="connsiteX2" fmla="*/ 1506530 w 3773805"/>
                  <a:gd name="connsiteY2" fmla="*/ 2172315 h 3437491"/>
                  <a:gd name="connsiteX3" fmla="*/ 2314466 w 3773805"/>
                  <a:gd name="connsiteY3" fmla="*/ 2661394 h 3437491"/>
                  <a:gd name="connsiteX4" fmla="*/ 2611706 w 3773805"/>
                  <a:gd name="connsiteY4" fmla="*/ 3369659 h 3437491"/>
                  <a:gd name="connsiteX5" fmla="*/ 441432 w 3773805"/>
                  <a:gd name="connsiteY5" fmla="*/ 2048445 h 3437491"/>
                  <a:gd name="connsiteX6" fmla="*/ 391610 w 3773805"/>
                  <a:gd name="connsiteY6" fmla="*/ 1859669 h 3437491"/>
                  <a:gd name="connsiteX7" fmla="*/ 375376 w 3773805"/>
                  <a:gd name="connsiteY7" fmla="*/ 1764506 h 3437491"/>
                  <a:gd name="connsiteX8" fmla="*/ 2583625 w 3773805"/>
                  <a:gd name="connsiteY8" fmla="*/ 1075562 h 3437491"/>
                  <a:gd name="connsiteX9" fmla="*/ 815863 w 3773805"/>
                  <a:gd name="connsiteY9" fmla="*/ 1043359 h 3437491"/>
                  <a:gd name="connsiteX10" fmla="*/ 614877 w 3773805"/>
                  <a:gd name="connsiteY10" fmla="*/ 1039603 h 3437491"/>
                  <a:gd name="connsiteX11" fmla="*/ 225762 w 3773805"/>
                  <a:gd name="connsiteY11" fmla="*/ 667726 h 3437491"/>
                  <a:gd name="connsiteX12" fmla="*/ 280552 w 3773805"/>
                  <a:gd name="connsiteY12" fmla="*/ 475040 h 3437491"/>
                  <a:gd name="connsiteX13" fmla="*/ 3645613 w 3773805"/>
                  <a:gd name="connsiteY13" fmla="*/ 1048725 h 3437491"/>
                  <a:gd name="connsiteX14" fmla="*/ 2611706 w 3773805"/>
                  <a:gd name="connsiteY14" fmla="*/ 3369659 h 3437491"/>
                  <a:gd name="connsiteX0" fmla="*/ 2314466 w 3773805"/>
                  <a:gd name="connsiteY0" fmla="*/ 2717162 h 3493259"/>
                  <a:gd name="connsiteX1" fmla="*/ 2785067 w 3773805"/>
                  <a:gd name="connsiteY1" fmla="*/ 1835623 h 3493259"/>
                  <a:gd name="connsiteX2" fmla="*/ 1506530 w 3773805"/>
                  <a:gd name="connsiteY2" fmla="*/ 2228083 h 3493259"/>
                  <a:gd name="connsiteX3" fmla="*/ 2314466 w 3773805"/>
                  <a:gd name="connsiteY3" fmla="*/ 2717162 h 3493259"/>
                  <a:gd name="connsiteX4" fmla="*/ 2611706 w 3773805"/>
                  <a:gd name="connsiteY4" fmla="*/ 3425427 h 3493259"/>
                  <a:gd name="connsiteX5" fmla="*/ 441432 w 3773805"/>
                  <a:gd name="connsiteY5" fmla="*/ 2104213 h 3493259"/>
                  <a:gd name="connsiteX6" fmla="*/ 391610 w 3773805"/>
                  <a:gd name="connsiteY6" fmla="*/ 1915437 h 3493259"/>
                  <a:gd name="connsiteX7" fmla="*/ 375376 w 3773805"/>
                  <a:gd name="connsiteY7" fmla="*/ 1820274 h 3493259"/>
                  <a:gd name="connsiteX8" fmla="*/ 2583625 w 3773805"/>
                  <a:gd name="connsiteY8" fmla="*/ 1131330 h 3493259"/>
                  <a:gd name="connsiteX9" fmla="*/ 815863 w 3773805"/>
                  <a:gd name="connsiteY9" fmla="*/ 1099127 h 3493259"/>
                  <a:gd name="connsiteX10" fmla="*/ 614877 w 3773805"/>
                  <a:gd name="connsiteY10" fmla="*/ 1095371 h 3493259"/>
                  <a:gd name="connsiteX11" fmla="*/ 225762 w 3773805"/>
                  <a:gd name="connsiteY11" fmla="*/ 723494 h 3493259"/>
                  <a:gd name="connsiteX12" fmla="*/ 280552 w 3773805"/>
                  <a:gd name="connsiteY12" fmla="*/ 530808 h 3493259"/>
                  <a:gd name="connsiteX13" fmla="*/ 3645613 w 3773805"/>
                  <a:gd name="connsiteY13" fmla="*/ 1104493 h 3493259"/>
                  <a:gd name="connsiteX14" fmla="*/ 2611706 w 3773805"/>
                  <a:gd name="connsiteY14" fmla="*/ 3425427 h 3493259"/>
                  <a:gd name="connsiteX0" fmla="*/ 2314466 w 3745515"/>
                  <a:gd name="connsiteY0" fmla="*/ 2717162 h 3493259"/>
                  <a:gd name="connsiteX1" fmla="*/ 2785067 w 3745515"/>
                  <a:gd name="connsiteY1" fmla="*/ 1835623 h 3493259"/>
                  <a:gd name="connsiteX2" fmla="*/ 1506530 w 3745515"/>
                  <a:gd name="connsiteY2" fmla="*/ 2228083 h 3493259"/>
                  <a:gd name="connsiteX3" fmla="*/ 2314466 w 3745515"/>
                  <a:gd name="connsiteY3" fmla="*/ 2717162 h 3493259"/>
                  <a:gd name="connsiteX4" fmla="*/ 2611706 w 3745515"/>
                  <a:gd name="connsiteY4" fmla="*/ 3425427 h 3493259"/>
                  <a:gd name="connsiteX5" fmla="*/ 441432 w 3745515"/>
                  <a:gd name="connsiteY5" fmla="*/ 2104213 h 3493259"/>
                  <a:gd name="connsiteX6" fmla="*/ 391610 w 3745515"/>
                  <a:gd name="connsiteY6" fmla="*/ 1915437 h 3493259"/>
                  <a:gd name="connsiteX7" fmla="*/ 375376 w 3745515"/>
                  <a:gd name="connsiteY7" fmla="*/ 1820274 h 3493259"/>
                  <a:gd name="connsiteX8" fmla="*/ 2583625 w 3745515"/>
                  <a:gd name="connsiteY8" fmla="*/ 1131330 h 3493259"/>
                  <a:gd name="connsiteX9" fmla="*/ 815863 w 3745515"/>
                  <a:gd name="connsiteY9" fmla="*/ 1099127 h 3493259"/>
                  <a:gd name="connsiteX10" fmla="*/ 614877 w 3745515"/>
                  <a:gd name="connsiteY10" fmla="*/ 1095371 h 3493259"/>
                  <a:gd name="connsiteX11" fmla="*/ 225762 w 3745515"/>
                  <a:gd name="connsiteY11" fmla="*/ 723494 h 3493259"/>
                  <a:gd name="connsiteX12" fmla="*/ 280552 w 3745515"/>
                  <a:gd name="connsiteY12" fmla="*/ 530808 h 3493259"/>
                  <a:gd name="connsiteX13" fmla="*/ 3645613 w 3745515"/>
                  <a:gd name="connsiteY13" fmla="*/ 1104493 h 3493259"/>
                  <a:gd name="connsiteX14" fmla="*/ 2611706 w 3745515"/>
                  <a:gd name="connsiteY14" fmla="*/ 3425427 h 3493259"/>
                  <a:gd name="connsiteX0" fmla="*/ 2314466 w 3745515"/>
                  <a:gd name="connsiteY0" fmla="*/ 2940326 h 3716423"/>
                  <a:gd name="connsiteX1" fmla="*/ 2785067 w 3745515"/>
                  <a:gd name="connsiteY1" fmla="*/ 2058787 h 3716423"/>
                  <a:gd name="connsiteX2" fmla="*/ 1506530 w 3745515"/>
                  <a:gd name="connsiteY2" fmla="*/ 2451247 h 3716423"/>
                  <a:gd name="connsiteX3" fmla="*/ 2314466 w 3745515"/>
                  <a:gd name="connsiteY3" fmla="*/ 2940326 h 3716423"/>
                  <a:gd name="connsiteX4" fmla="*/ 2611706 w 3745515"/>
                  <a:gd name="connsiteY4" fmla="*/ 3648591 h 3716423"/>
                  <a:gd name="connsiteX5" fmla="*/ 441432 w 3745515"/>
                  <a:gd name="connsiteY5" fmla="*/ 2327377 h 3716423"/>
                  <a:gd name="connsiteX6" fmla="*/ 391610 w 3745515"/>
                  <a:gd name="connsiteY6" fmla="*/ 2138601 h 3716423"/>
                  <a:gd name="connsiteX7" fmla="*/ 375376 w 3745515"/>
                  <a:gd name="connsiteY7" fmla="*/ 2043438 h 3716423"/>
                  <a:gd name="connsiteX8" fmla="*/ 2583625 w 3745515"/>
                  <a:gd name="connsiteY8" fmla="*/ 1354494 h 3716423"/>
                  <a:gd name="connsiteX9" fmla="*/ 815863 w 3745515"/>
                  <a:gd name="connsiteY9" fmla="*/ 1322291 h 3716423"/>
                  <a:gd name="connsiteX10" fmla="*/ 614877 w 3745515"/>
                  <a:gd name="connsiteY10" fmla="*/ 1318535 h 3716423"/>
                  <a:gd name="connsiteX11" fmla="*/ 225762 w 3745515"/>
                  <a:gd name="connsiteY11" fmla="*/ 946658 h 3716423"/>
                  <a:gd name="connsiteX12" fmla="*/ 280552 w 3745515"/>
                  <a:gd name="connsiteY12" fmla="*/ 753972 h 3716423"/>
                  <a:gd name="connsiteX13" fmla="*/ 3645613 w 3745515"/>
                  <a:gd name="connsiteY13" fmla="*/ 1327657 h 3716423"/>
                  <a:gd name="connsiteX14" fmla="*/ 2611706 w 3745515"/>
                  <a:gd name="connsiteY14" fmla="*/ 3648591 h 3716423"/>
                  <a:gd name="connsiteX0" fmla="*/ 2314466 w 3745515"/>
                  <a:gd name="connsiteY0" fmla="*/ 2948733 h 3724830"/>
                  <a:gd name="connsiteX1" fmla="*/ 2785067 w 3745515"/>
                  <a:gd name="connsiteY1" fmla="*/ 2067194 h 3724830"/>
                  <a:gd name="connsiteX2" fmla="*/ 1506530 w 3745515"/>
                  <a:gd name="connsiteY2" fmla="*/ 2459654 h 3724830"/>
                  <a:gd name="connsiteX3" fmla="*/ 2314466 w 3745515"/>
                  <a:gd name="connsiteY3" fmla="*/ 2948733 h 3724830"/>
                  <a:gd name="connsiteX4" fmla="*/ 2611706 w 3745515"/>
                  <a:gd name="connsiteY4" fmla="*/ 3656998 h 3724830"/>
                  <a:gd name="connsiteX5" fmla="*/ 441432 w 3745515"/>
                  <a:gd name="connsiteY5" fmla="*/ 2335784 h 3724830"/>
                  <a:gd name="connsiteX6" fmla="*/ 391610 w 3745515"/>
                  <a:gd name="connsiteY6" fmla="*/ 2147008 h 3724830"/>
                  <a:gd name="connsiteX7" fmla="*/ 375376 w 3745515"/>
                  <a:gd name="connsiteY7" fmla="*/ 2051845 h 3724830"/>
                  <a:gd name="connsiteX8" fmla="*/ 2583625 w 3745515"/>
                  <a:gd name="connsiteY8" fmla="*/ 1362901 h 3724830"/>
                  <a:gd name="connsiteX9" fmla="*/ 815863 w 3745515"/>
                  <a:gd name="connsiteY9" fmla="*/ 1330698 h 3724830"/>
                  <a:gd name="connsiteX10" fmla="*/ 614877 w 3745515"/>
                  <a:gd name="connsiteY10" fmla="*/ 1326942 h 3724830"/>
                  <a:gd name="connsiteX11" fmla="*/ 225762 w 3745515"/>
                  <a:gd name="connsiteY11" fmla="*/ 955065 h 3724830"/>
                  <a:gd name="connsiteX12" fmla="*/ 280552 w 3745515"/>
                  <a:gd name="connsiteY12" fmla="*/ 762379 h 3724830"/>
                  <a:gd name="connsiteX13" fmla="*/ 3645613 w 3745515"/>
                  <a:gd name="connsiteY13" fmla="*/ 1336064 h 3724830"/>
                  <a:gd name="connsiteX14" fmla="*/ 2611706 w 3745515"/>
                  <a:gd name="connsiteY14" fmla="*/ 3656998 h 3724830"/>
                  <a:gd name="connsiteX0" fmla="*/ 2110264 w 3541313"/>
                  <a:gd name="connsiteY0" fmla="*/ 2948733 h 3724830"/>
                  <a:gd name="connsiteX1" fmla="*/ 2580865 w 3541313"/>
                  <a:gd name="connsiteY1" fmla="*/ 2067194 h 3724830"/>
                  <a:gd name="connsiteX2" fmla="*/ 1302328 w 3541313"/>
                  <a:gd name="connsiteY2" fmla="*/ 2459654 h 3724830"/>
                  <a:gd name="connsiteX3" fmla="*/ 2110264 w 3541313"/>
                  <a:gd name="connsiteY3" fmla="*/ 2948733 h 3724830"/>
                  <a:gd name="connsiteX4" fmla="*/ 2407504 w 3541313"/>
                  <a:gd name="connsiteY4" fmla="*/ 3656998 h 3724830"/>
                  <a:gd name="connsiteX5" fmla="*/ 237230 w 3541313"/>
                  <a:gd name="connsiteY5" fmla="*/ 2335784 h 3724830"/>
                  <a:gd name="connsiteX6" fmla="*/ 187408 w 3541313"/>
                  <a:gd name="connsiteY6" fmla="*/ 2147008 h 3724830"/>
                  <a:gd name="connsiteX7" fmla="*/ 171174 w 3541313"/>
                  <a:gd name="connsiteY7" fmla="*/ 2051845 h 3724830"/>
                  <a:gd name="connsiteX8" fmla="*/ 2379423 w 3541313"/>
                  <a:gd name="connsiteY8" fmla="*/ 1362901 h 3724830"/>
                  <a:gd name="connsiteX9" fmla="*/ 611661 w 3541313"/>
                  <a:gd name="connsiteY9" fmla="*/ 1330698 h 3724830"/>
                  <a:gd name="connsiteX10" fmla="*/ 410675 w 3541313"/>
                  <a:gd name="connsiteY10" fmla="*/ 1326942 h 3724830"/>
                  <a:gd name="connsiteX11" fmla="*/ 21560 w 3541313"/>
                  <a:gd name="connsiteY11" fmla="*/ 955065 h 3724830"/>
                  <a:gd name="connsiteX12" fmla="*/ 76350 w 3541313"/>
                  <a:gd name="connsiteY12" fmla="*/ 762379 h 3724830"/>
                  <a:gd name="connsiteX13" fmla="*/ 3441411 w 3541313"/>
                  <a:gd name="connsiteY13" fmla="*/ 1336064 h 3724830"/>
                  <a:gd name="connsiteX14" fmla="*/ 2407504 w 3541313"/>
                  <a:gd name="connsiteY14" fmla="*/ 3656998 h 3724830"/>
                  <a:gd name="connsiteX0" fmla="*/ 2076093 w 3507142"/>
                  <a:gd name="connsiteY0" fmla="*/ 2948733 h 3724830"/>
                  <a:gd name="connsiteX1" fmla="*/ 2546694 w 3507142"/>
                  <a:gd name="connsiteY1" fmla="*/ 2067194 h 3724830"/>
                  <a:gd name="connsiteX2" fmla="*/ 1268157 w 3507142"/>
                  <a:gd name="connsiteY2" fmla="*/ 2459654 h 3724830"/>
                  <a:gd name="connsiteX3" fmla="*/ 2076093 w 3507142"/>
                  <a:gd name="connsiteY3" fmla="*/ 2948733 h 3724830"/>
                  <a:gd name="connsiteX4" fmla="*/ 2373333 w 3507142"/>
                  <a:gd name="connsiteY4" fmla="*/ 3656998 h 3724830"/>
                  <a:gd name="connsiteX5" fmla="*/ 203059 w 3507142"/>
                  <a:gd name="connsiteY5" fmla="*/ 2335784 h 3724830"/>
                  <a:gd name="connsiteX6" fmla="*/ 153237 w 3507142"/>
                  <a:gd name="connsiteY6" fmla="*/ 2147008 h 3724830"/>
                  <a:gd name="connsiteX7" fmla="*/ 137003 w 3507142"/>
                  <a:gd name="connsiteY7" fmla="*/ 2051845 h 3724830"/>
                  <a:gd name="connsiteX8" fmla="*/ 2345252 w 3507142"/>
                  <a:gd name="connsiteY8" fmla="*/ 1362901 h 3724830"/>
                  <a:gd name="connsiteX9" fmla="*/ 577490 w 3507142"/>
                  <a:gd name="connsiteY9" fmla="*/ 1330698 h 3724830"/>
                  <a:gd name="connsiteX10" fmla="*/ 376504 w 3507142"/>
                  <a:gd name="connsiteY10" fmla="*/ 1326942 h 3724830"/>
                  <a:gd name="connsiteX11" fmla="*/ 42414 w 3507142"/>
                  <a:gd name="connsiteY11" fmla="*/ 1017719 h 3724830"/>
                  <a:gd name="connsiteX12" fmla="*/ 42179 w 3507142"/>
                  <a:gd name="connsiteY12" fmla="*/ 762379 h 3724830"/>
                  <a:gd name="connsiteX13" fmla="*/ 3407240 w 3507142"/>
                  <a:gd name="connsiteY13" fmla="*/ 1336064 h 3724830"/>
                  <a:gd name="connsiteX14" fmla="*/ 2373333 w 3507142"/>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20010"/>
                  <a:gd name="connsiteY0" fmla="*/ 2948733 h 3724830"/>
                  <a:gd name="connsiteX1" fmla="*/ 2559562 w 3520010"/>
                  <a:gd name="connsiteY1" fmla="*/ 2067194 h 3724830"/>
                  <a:gd name="connsiteX2" fmla="*/ 1281025 w 3520010"/>
                  <a:gd name="connsiteY2" fmla="*/ 2459654 h 3724830"/>
                  <a:gd name="connsiteX3" fmla="*/ 2088961 w 3520010"/>
                  <a:gd name="connsiteY3" fmla="*/ 2948733 h 3724830"/>
                  <a:gd name="connsiteX4" fmla="*/ 2386201 w 3520010"/>
                  <a:gd name="connsiteY4" fmla="*/ 3656998 h 3724830"/>
                  <a:gd name="connsiteX5" fmla="*/ 215927 w 3520010"/>
                  <a:gd name="connsiteY5" fmla="*/ 2335784 h 3724830"/>
                  <a:gd name="connsiteX6" fmla="*/ 166105 w 3520010"/>
                  <a:gd name="connsiteY6" fmla="*/ 2147008 h 3724830"/>
                  <a:gd name="connsiteX7" fmla="*/ 149871 w 3520010"/>
                  <a:gd name="connsiteY7" fmla="*/ 2051845 h 3724830"/>
                  <a:gd name="connsiteX8" fmla="*/ 2358120 w 3520010"/>
                  <a:gd name="connsiteY8" fmla="*/ 1362901 h 3724830"/>
                  <a:gd name="connsiteX9" fmla="*/ 590358 w 3520010"/>
                  <a:gd name="connsiteY9" fmla="*/ 1330698 h 3724830"/>
                  <a:gd name="connsiteX10" fmla="*/ 389372 w 3520010"/>
                  <a:gd name="connsiteY10" fmla="*/ 1326942 h 3724830"/>
                  <a:gd name="connsiteX11" fmla="*/ 55282 w 3520010"/>
                  <a:gd name="connsiteY11" fmla="*/ 1017719 h 3724830"/>
                  <a:gd name="connsiteX12" fmla="*/ 55047 w 3520010"/>
                  <a:gd name="connsiteY12" fmla="*/ 762379 h 3724830"/>
                  <a:gd name="connsiteX13" fmla="*/ 3420108 w 3520010"/>
                  <a:gd name="connsiteY13" fmla="*/ 1336064 h 3724830"/>
                  <a:gd name="connsiteX14" fmla="*/ 2386201 w 3520010"/>
                  <a:gd name="connsiteY14" fmla="*/ 3656998 h 3724830"/>
                  <a:gd name="connsiteX0" fmla="*/ 2088961 w 3535550"/>
                  <a:gd name="connsiteY0" fmla="*/ 2948733 h 3775233"/>
                  <a:gd name="connsiteX1" fmla="*/ 2559562 w 3535550"/>
                  <a:gd name="connsiteY1" fmla="*/ 2067194 h 3775233"/>
                  <a:gd name="connsiteX2" fmla="*/ 1281025 w 3535550"/>
                  <a:gd name="connsiteY2" fmla="*/ 2459654 h 3775233"/>
                  <a:gd name="connsiteX3" fmla="*/ 2088961 w 3535550"/>
                  <a:gd name="connsiteY3" fmla="*/ 2948733 h 3775233"/>
                  <a:gd name="connsiteX4" fmla="*/ 2386201 w 3535550"/>
                  <a:gd name="connsiteY4" fmla="*/ 3656998 h 3775233"/>
                  <a:gd name="connsiteX5" fmla="*/ 215927 w 3535550"/>
                  <a:gd name="connsiteY5" fmla="*/ 2335784 h 3775233"/>
                  <a:gd name="connsiteX6" fmla="*/ 166105 w 3535550"/>
                  <a:gd name="connsiteY6" fmla="*/ 2147008 h 3775233"/>
                  <a:gd name="connsiteX7" fmla="*/ 149871 w 3535550"/>
                  <a:gd name="connsiteY7" fmla="*/ 2051845 h 3775233"/>
                  <a:gd name="connsiteX8" fmla="*/ 2358120 w 3535550"/>
                  <a:gd name="connsiteY8" fmla="*/ 1362901 h 3775233"/>
                  <a:gd name="connsiteX9" fmla="*/ 590358 w 3535550"/>
                  <a:gd name="connsiteY9" fmla="*/ 1330698 h 3775233"/>
                  <a:gd name="connsiteX10" fmla="*/ 389372 w 3535550"/>
                  <a:gd name="connsiteY10" fmla="*/ 1326942 h 3775233"/>
                  <a:gd name="connsiteX11" fmla="*/ 55282 w 3535550"/>
                  <a:gd name="connsiteY11" fmla="*/ 1017719 h 3775233"/>
                  <a:gd name="connsiteX12" fmla="*/ 55047 w 3535550"/>
                  <a:gd name="connsiteY12" fmla="*/ 762379 h 3775233"/>
                  <a:gd name="connsiteX13" fmla="*/ 3420108 w 3535550"/>
                  <a:gd name="connsiteY13" fmla="*/ 1336064 h 3775233"/>
                  <a:gd name="connsiteX14" fmla="*/ 2386201 w 3535550"/>
                  <a:gd name="connsiteY14" fmla="*/ 3656998 h 3775233"/>
                  <a:gd name="connsiteX0" fmla="*/ 2088961 w 3525784"/>
                  <a:gd name="connsiteY0" fmla="*/ 2948733 h 3762690"/>
                  <a:gd name="connsiteX1" fmla="*/ 2559562 w 3525784"/>
                  <a:gd name="connsiteY1" fmla="*/ 2067194 h 3762690"/>
                  <a:gd name="connsiteX2" fmla="*/ 1281025 w 3525784"/>
                  <a:gd name="connsiteY2" fmla="*/ 2459654 h 3762690"/>
                  <a:gd name="connsiteX3" fmla="*/ 2088961 w 3525784"/>
                  <a:gd name="connsiteY3" fmla="*/ 2948733 h 3762690"/>
                  <a:gd name="connsiteX4" fmla="*/ 2386201 w 3525784"/>
                  <a:gd name="connsiteY4" fmla="*/ 3656998 h 3762690"/>
                  <a:gd name="connsiteX5" fmla="*/ 215927 w 3525784"/>
                  <a:gd name="connsiteY5" fmla="*/ 2335784 h 3762690"/>
                  <a:gd name="connsiteX6" fmla="*/ 166105 w 3525784"/>
                  <a:gd name="connsiteY6" fmla="*/ 2147008 h 3762690"/>
                  <a:gd name="connsiteX7" fmla="*/ 149871 w 3525784"/>
                  <a:gd name="connsiteY7" fmla="*/ 2051845 h 3762690"/>
                  <a:gd name="connsiteX8" fmla="*/ 2358120 w 3525784"/>
                  <a:gd name="connsiteY8" fmla="*/ 1362901 h 3762690"/>
                  <a:gd name="connsiteX9" fmla="*/ 590358 w 3525784"/>
                  <a:gd name="connsiteY9" fmla="*/ 1330698 h 3762690"/>
                  <a:gd name="connsiteX10" fmla="*/ 389372 w 3525784"/>
                  <a:gd name="connsiteY10" fmla="*/ 1326942 h 3762690"/>
                  <a:gd name="connsiteX11" fmla="*/ 55282 w 3525784"/>
                  <a:gd name="connsiteY11" fmla="*/ 1017719 h 3762690"/>
                  <a:gd name="connsiteX12" fmla="*/ 55047 w 3525784"/>
                  <a:gd name="connsiteY12" fmla="*/ 762379 h 3762690"/>
                  <a:gd name="connsiteX13" fmla="*/ 3420108 w 3525784"/>
                  <a:gd name="connsiteY13" fmla="*/ 1336064 h 3762690"/>
                  <a:gd name="connsiteX14" fmla="*/ 2386201 w 3525784"/>
                  <a:gd name="connsiteY14" fmla="*/ 3656998 h 3762690"/>
                  <a:gd name="connsiteX0" fmla="*/ 2088961 w 3528023"/>
                  <a:gd name="connsiteY0" fmla="*/ 2948733 h 3732347"/>
                  <a:gd name="connsiteX1" fmla="*/ 2559562 w 3528023"/>
                  <a:gd name="connsiteY1" fmla="*/ 2067194 h 3732347"/>
                  <a:gd name="connsiteX2" fmla="*/ 1281025 w 3528023"/>
                  <a:gd name="connsiteY2" fmla="*/ 2459654 h 3732347"/>
                  <a:gd name="connsiteX3" fmla="*/ 2088961 w 3528023"/>
                  <a:gd name="connsiteY3" fmla="*/ 2948733 h 3732347"/>
                  <a:gd name="connsiteX4" fmla="*/ 2403368 w 3528023"/>
                  <a:gd name="connsiteY4" fmla="*/ 3669380 h 3732347"/>
                  <a:gd name="connsiteX5" fmla="*/ 215927 w 3528023"/>
                  <a:gd name="connsiteY5" fmla="*/ 2335784 h 3732347"/>
                  <a:gd name="connsiteX6" fmla="*/ 166105 w 3528023"/>
                  <a:gd name="connsiteY6" fmla="*/ 2147008 h 3732347"/>
                  <a:gd name="connsiteX7" fmla="*/ 149871 w 3528023"/>
                  <a:gd name="connsiteY7" fmla="*/ 2051845 h 3732347"/>
                  <a:gd name="connsiteX8" fmla="*/ 2358120 w 3528023"/>
                  <a:gd name="connsiteY8" fmla="*/ 1362901 h 3732347"/>
                  <a:gd name="connsiteX9" fmla="*/ 590358 w 3528023"/>
                  <a:gd name="connsiteY9" fmla="*/ 1330698 h 3732347"/>
                  <a:gd name="connsiteX10" fmla="*/ 389372 w 3528023"/>
                  <a:gd name="connsiteY10" fmla="*/ 1326942 h 3732347"/>
                  <a:gd name="connsiteX11" fmla="*/ 55282 w 3528023"/>
                  <a:gd name="connsiteY11" fmla="*/ 1017719 h 3732347"/>
                  <a:gd name="connsiteX12" fmla="*/ 55047 w 3528023"/>
                  <a:gd name="connsiteY12" fmla="*/ 762379 h 3732347"/>
                  <a:gd name="connsiteX13" fmla="*/ 3420108 w 3528023"/>
                  <a:gd name="connsiteY13" fmla="*/ 1336064 h 3732347"/>
                  <a:gd name="connsiteX14" fmla="*/ 2403368 w 3528023"/>
                  <a:gd name="connsiteY14" fmla="*/ 3669380 h 3732347"/>
                  <a:gd name="connsiteX0" fmla="*/ 2088961 w 3493052"/>
                  <a:gd name="connsiteY0" fmla="*/ 2948733 h 3678620"/>
                  <a:gd name="connsiteX1" fmla="*/ 2559562 w 3493052"/>
                  <a:gd name="connsiteY1" fmla="*/ 2067194 h 3678620"/>
                  <a:gd name="connsiteX2" fmla="*/ 1281025 w 3493052"/>
                  <a:gd name="connsiteY2" fmla="*/ 2459654 h 3678620"/>
                  <a:gd name="connsiteX3" fmla="*/ 2088961 w 3493052"/>
                  <a:gd name="connsiteY3" fmla="*/ 2948733 h 3678620"/>
                  <a:gd name="connsiteX4" fmla="*/ 2403368 w 3493052"/>
                  <a:gd name="connsiteY4" fmla="*/ 3669380 h 3678620"/>
                  <a:gd name="connsiteX5" fmla="*/ 166105 w 3493052"/>
                  <a:gd name="connsiteY5" fmla="*/ 2147008 h 3678620"/>
                  <a:gd name="connsiteX6" fmla="*/ 149871 w 3493052"/>
                  <a:gd name="connsiteY6" fmla="*/ 2051845 h 3678620"/>
                  <a:gd name="connsiteX7" fmla="*/ 2358120 w 3493052"/>
                  <a:gd name="connsiteY7" fmla="*/ 1362901 h 3678620"/>
                  <a:gd name="connsiteX8" fmla="*/ 590358 w 3493052"/>
                  <a:gd name="connsiteY8" fmla="*/ 1330698 h 3678620"/>
                  <a:gd name="connsiteX9" fmla="*/ 389372 w 3493052"/>
                  <a:gd name="connsiteY9" fmla="*/ 1326942 h 3678620"/>
                  <a:gd name="connsiteX10" fmla="*/ 55282 w 3493052"/>
                  <a:gd name="connsiteY10" fmla="*/ 1017719 h 3678620"/>
                  <a:gd name="connsiteX11" fmla="*/ 55047 w 3493052"/>
                  <a:gd name="connsiteY11" fmla="*/ 762379 h 3678620"/>
                  <a:gd name="connsiteX12" fmla="*/ 3420108 w 3493052"/>
                  <a:gd name="connsiteY12" fmla="*/ 1336064 h 3678620"/>
                  <a:gd name="connsiteX13" fmla="*/ 2403368 w 3493052"/>
                  <a:gd name="connsiteY13" fmla="*/ 3669380 h 3678620"/>
                  <a:gd name="connsiteX0" fmla="*/ 2088961 w 3493052"/>
                  <a:gd name="connsiteY0" fmla="*/ 2948733 h 3729262"/>
                  <a:gd name="connsiteX1" fmla="*/ 2559562 w 3493052"/>
                  <a:gd name="connsiteY1" fmla="*/ 2067194 h 3729262"/>
                  <a:gd name="connsiteX2" fmla="*/ 1281025 w 3493052"/>
                  <a:gd name="connsiteY2" fmla="*/ 2459654 h 3729262"/>
                  <a:gd name="connsiteX3" fmla="*/ 2088961 w 3493052"/>
                  <a:gd name="connsiteY3" fmla="*/ 2948733 h 3729262"/>
                  <a:gd name="connsiteX4" fmla="*/ 2403368 w 3493052"/>
                  <a:gd name="connsiteY4" fmla="*/ 3669380 h 3729262"/>
                  <a:gd name="connsiteX5" fmla="*/ 166105 w 3493052"/>
                  <a:gd name="connsiteY5" fmla="*/ 2147008 h 3729262"/>
                  <a:gd name="connsiteX6" fmla="*/ 149871 w 3493052"/>
                  <a:gd name="connsiteY6" fmla="*/ 2051845 h 3729262"/>
                  <a:gd name="connsiteX7" fmla="*/ 2358120 w 3493052"/>
                  <a:gd name="connsiteY7" fmla="*/ 1362901 h 3729262"/>
                  <a:gd name="connsiteX8" fmla="*/ 590358 w 3493052"/>
                  <a:gd name="connsiteY8" fmla="*/ 1330698 h 3729262"/>
                  <a:gd name="connsiteX9" fmla="*/ 389372 w 3493052"/>
                  <a:gd name="connsiteY9" fmla="*/ 1326942 h 3729262"/>
                  <a:gd name="connsiteX10" fmla="*/ 55282 w 3493052"/>
                  <a:gd name="connsiteY10" fmla="*/ 1017719 h 3729262"/>
                  <a:gd name="connsiteX11" fmla="*/ 55047 w 3493052"/>
                  <a:gd name="connsiteY11" fmla="*/ 762379 h 3729262"/>
                  <a:gd name="connsiteX12" fmla="*/ 3420108 w 3493052"/>
                  <a:gd name="connsiteY12" fmla="*/ 1336064 h 3729262"/>
                  <a:gd name="connsiteX13" fmla="*/ 2403368 w 3493052"/>
                  <a:gd name="connsiteY13" fmla="*/ 3669380 h 3729262"/>
                  <a:gd name="connsiteX0" fmla="*/ 2088961 w 3493425"/>
                  <a:gd name="connsiteY0" fmla="*/ 2948733 h 3769193"/>
                  <a:gd name="connsiteX1" fmla="*/ 2559562 w 3493425"/>
                  <a:gd name="connsiteY1" fmla="*/ 2067194 h 3769193"/>
                  <a:gd name="connsiteX2" fmla="*/ 1281025 w 3493425"/>
                  <a:gd name="connsiteY2" fmla="*/ 2459654 h 3769193"/>
                  <a:gd name="connsiteX3" fmla="*/ 2088961 w 3493425"/>
                  <a:gd name="connsiteY3" fmla="*/ 2948733 h 3769193"/>
                  <a:gd name="connsiteX4" fmla="*/ 2403368 w 3493425"/>
                  <a:gd name="connsiteY4" fmla="*/ 3669380 h 3769193"/>
                  <a:gd name="connsiteX5" fmla="*/ 166105 w 3493425"/>
                  <a:gd name="connsiteY5" fmla="*/ 2147008 h 3769193"/>
                  <a:gd name="connsiteX6" fmla="*/ 149871 w 3493425"/>
                  <a:gd name="connsiteY6" fmla="*/ 2051845 h 3769193"/>
                  <a:gd name="connsiteX7" fmla="*/ 2358120 w 3493425"/>
                  <a:gd name="connsiteY7" fmla="*/ 1362901 h 3769193"/>
                  <a:gd name="connsiteX8" fmla="*/ 590358 w 3493425"/>
                  <a:gd name="connsiteY8" fmla="*/ 1330698 h 3769193"/>
                  <a:gd name="connsiteX9" fmla="*/ 389372 w 3493425"/>
                  <a:gd name="connsiteY9" fmla="*/ 1326942 h 3769193"/>
                  <a:gd name="connsiteX10" fmla="*/ 55282 w 3493425"/>
                  <a:gd name="connsiteY10" fmla="*/ 1017719 h 3769193"/>
                  <a:gd name="connsiteX11" fmla="*/ 55047 w 3493425"/>
                  <a:gd name="connsiteY11" fmla="*/ 762379 h 3769193"/>
                  <a:gd name="connsiteX12" fmla="*/ 3420108 w 3493425"/>
                  <a:gd name="connsiteY12" fmla="*/ 1336064 h 3769193"/>
                  <a:gd name="connsiteX13" fmla="*/ 2403368 w 3493425"/>
                  <a:gd name="connsiteY13" fmla="*/ 3669380 h 3769193"/>
                  <a:gd name="connsiteX0" fmla="*/ 2088961 w 3523889"/>
                  <a:gd name="connsiteY0" fmla="*/ 2948733 h 3769193"/>
                  <a:gd name="connsiteX1" fmla="*/ 2559562 w 3523889"/>
                  <a:gd name="connsiteY1" fmla="*/ 2067194 h 3769193"/>
                  <a:gd name="connsiteX2" fmla="*/ 1281025 w 3523889"/>
                  <a:gd name="connsiteY2" fmla="*/ 2459654 h 3769193"/>
                  <a:gd name="connsiteX3" fmla="*/ 2088961 w 3523889"/>
                  <a:gd name="connsiteY3" fmla="*/ 2948733 h 3769193"/>
                  <a:gd name="connsiteX4" fmla="*/ 2403368 w 3523889"/>
                  <a:gd name="connsiteY4" fmla="*/ 3669380 h 3769193"/>
                  <a:gd name="connsiteX5" fmla="*/ 166105 w 3523889"/>
                  <a:gd name="connsiteY5" fmla="*/ 2147008 h 3769193"/>
                  <a:gd name="connsiteX6" fmla="*/ 149871 w 3523889"/>
                  <a:gd name="connsiteY6" fmla="*/ 2051845 h 3769193"/>
                  <a:gd name="connsiteX7" fmla="*/ 2358120 w 3523889"/>
                  <a:gd name="connsiteY7" fmla="*/ 1362901 h 3769193"/>
                  <a:gd name="connsiteX8" fmla="*/ 590358 w 3523889"/>
                  <a:gd name="connsiteY8" fmla="*/ 1330698 h 3769193"/>
                  <a:gd name="connsiteX9" fmla="*/ 389372 w 3523889"/>
                  <a:gd name="connsiteY9" fmla="*/ 1326942 h 3769193"/>
                  <a:gd name="connsiteX10" fmla="*/ 55282 w 3523889"/>
                  <a:gd name="connsiteY10" fmla="*/ 1017719 h 3769193"/>
                  <a:gd name="connsiteX11" fmla="*/ 55047 w 3523889"/>
                  <a:gd name="connsiteY11" fmla="*/ 762379 h 3769193"/>
                  <a:gd name="connsiteX12" fmla="*/ 3420108 w 3523889"/>
                  <a:gd name="connsiteY12" fmla="*/ 1336064 h 3769193"/>
                  <a:gd name="connsiteX13" fmla="*/ 2403368 w 3523889"/>
                  <a:gd name="connsiteY13" fmla="*/ 3669380 h 3769193"/>
                  <a:gd name="connsiteX0" fmla="*/ 2088961 w 3504961"/>
                  <a:gd name="connsiteY0" fmla="*/ 2948733 h 3769193"/>
                  <a:gd name="connsiteX1" fmla="*/ 2559562 w 3504961"/>
                  <a:gd name="connsiteY1" fmla="*/ 2067194 h 3769193"/>
                  <a:gd name="connsiteX2" fmla="*/ 1281025 w 3504961"/>
                  <a:gd name="connsiteY2" fmla="*/ 2459654 h 3769193"/>
                  <a:gd name="connsiteX3" fmla="*/ 2088961 w 3504961"/>
                  <a:gd name="connsiteY3" fmla="*/ 2948733 h 3769193"/>
                  <a:gd name="connsiteX4" fmla="*/ 2403368 w 3504961"/>
                  <a:gd name="connsiteY4" fmla="*/ 3669380 h 3769193"/>
                  <a:gd name="connsiteX5" fmla="*/ 166105 w 3504961"/>
                  <a:gd name="connsiteY5" fmla="*/ 2147008 h 3769193"/>
                  <a:gd name="connsiteX6" fmla="*/ 149871 w 3504961"/>
                  <a:gd name="connsiteY6" fmla="*/ 2051845 h 3769193"/>
                  <a:gd name="connsiteX7" fmla="*/ 2358120 w 3504961"/>
                  <a:gd name="connsiteY7" fmla="*/ 1362901 h 3769193"/>
                  <a:gd name="connsiteX8" fmla="*/ 590358 w 3504961"/>
                  <a:gd name="connsiteY8" fmla="*/ 1330698 h 3769193"/>
                  <a:gd name="connsiteX9" fmla="*/ 389372 w 3504961"/>
                  <a:gd name="connsiteY9" fmla="*/ 1326942 h 3769193"/>
                  <a:gd name="connsiteX10" fmla="*/ 55282 w 3504961"/>
                  <a:gd name="connsiteY10" fmla="*/ 1017719 h 3769193"/>
                  <a:gd name="connsiteX11" fmla="*/ 55047 w 3504961"/>
                  <a:gd name="connsiteY11" fmla="*/ 762379 h 3769193"/>
                  <a:gd name="connsiteX12" fmla="*/ 3420108 w 3504961"/>
                  <a:gd name="connsiteY12" fmla="*/ 1336064 h 3769193"/>
                  <a:gd name="connsiteX13" fmla="*/ 2403368 w 3504961"/>
                  <a:gd name="connsiteY13" fmla="*/ 3669380 h 3769193"/>
                  <a:gd name="connsiteX0" fmla="*/ 2088961 w 3504961"/>
                  <a:gd name="connsiteY0" fmla="*/ 2948733 h 3782137"/>
                  <a:gd name="connsiteX1" fmla="*/ 2559562 w 3504961"/>
                  <a:gd name="connsiteY1" fmla="*/ 2067194 h 3782137"/>
                  <a:gd name="connsiteX2" fmla="*/ 1281025 w 3504961"/>
                  <a:gd name="connsiteY2" fmla="*/ 2459654 h 3782137"/>
                  <a:gd name="connsiteX3" fmla="*/ 2088961 w 3504961"/>
                  <a:gd name="connsiteY3" fmla="*/ 2948733 h 3782137"/>
                  <a:gd name="connsiteX4" fmla="*/ 2403368 w 3504961"/>
                  <a:gd name="connsiteY4" fmla="*/ 3669380 h 3782137"/>
                  <a:gd name="connsiteX5" fmla="*/ 166105 w 3504961"/>
                  <a:gd name="connsiteY5" fmla="*/ 2147008 h 3782137"/>
                  <a:gd name="connsiteX6" fmla="*/ 149871 w 3504961"/>
                  <a:gd name="connsiteY6" fmla="*/ 2051845 h 3782137"/>
                  <a:gd name="connsiteX7" fmla="*/ 2358120 w 3504961"/>
                  <a:gd name="connsiteY7" fmla="*/ 1362901 h 3782137"/>
                  <a:gd name="connsiteX8" fmla="*/ 590358 w 3504961"/>
                  <a:gd name="connsiteY8" fmla="*/ 1330698 h 3782137"/>
                  <a:gd name="connsiteX9" fmla="*/ 389372 w 3504961"/>
                  <a:gd name="connsiteY9" fmla="*/ 1326942 h 3782137"/>
                  <a:gd name="connsiteX10" fmla="*/ 55282 w 3504961"/>
                  <a:gd name="connsiteY10" fmla="*/ 1017719 h 3782137"/>
                  <a:gd name="connsiteX11" fmla="*/ 55047 w 3504961"/>
                  <a:gd name="connsiteY11" fmla="*/ 762379 h 3782137"/>
                  <a:gd name="connsiteX12" fmla="*/ 3420108 w 3504961"/>
                  <a:gd name="connsiteY12" fmla="*/ 1336064 h 3782137"/>
                  <a:gd name="connsiteX13" fmla="*/ 2403368 w 3504961"/>
                  <a:gd name="connsiteY13" fmla="*/ 3669380 h 3782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04961" h="3782137">
                    <a:moveTo>
                      <a:pt x="2088961" y="2948733"/>
                    </a:moveTo>
                    <a:cubicBezTo>
                      <a:pt x="2302050" y="2883323"/>
                      <a:pt x="2693084" y="2627461"/>
                      <a:pt x="2559562" y="2067194"/>
                    </a:cubicBezTo>
                    <a:lnTo>
                      <a:pt x="1281025" y="2459654"/>
                    </a:lnTo>
                    <a:cubicBezTo>
                      <a:pt x="1451207" y="3027834"/>
                      <a:pt x="1875872" y="3014143"/>
                      <a:pt x="2088961" y="2948733"/>
                    </a:cubicBezTo>
                    <a:close/>
                    <a:moveTo>
                      <a:pt x="2403368" y="3669380"/>
                    </a:moveTo>
                    <a:cubicBezTo>
                      <a:pt x="1855183" y="3899489"/>
                      <a:pt x="631409" y="3940714"/>
                      <a:pt x="166105" y="2147008"/>
                    </a:cubicBezTo>
                    <a:lnTo>
                      <a:pt x="149871" y="2051845"/>
                    </a:lnTo>
                    <a:lnTo>
                      <a:pt x="2358120" y="1362901"/>
                    </a:lnTo>
                    <a:cubicBezTo>
                      <a:pt x="2431535" y="1242710"/>
                      <a:pt x="1744484" y="289078"/>
                      <a:pt x="590358" y="1330698"/>
                    </a:cubicBezTo>
                    <a:cubicBezTo>
                      <a:pt x="548367" y="1360135"/>
                      <a:pt x="469034" y="1386508"/>
                      <a:pt x="389372" y="1326942"/>
                    </a:cubicBezTo>
                    <a:lnTo>
                      <a:pt x="55282" y="1017719"/>
                    </a:lnTo>
                    <a:cubicBezTo>
                      <a:pt x="-27315" y="924485"/>
                      <a:pt x="-8903" y="842550"/>
                      <a:pt x="55047" y="762379"/>
                    </a:cubicBezTo>
                    <a:cubicBezTo>
                      <a:pt x="540735" y="129337"/>
                      <a:pt x="2663628" y="-816697"/>
                      <a:pt x="3420108" y="1336064"/>
                    </a:cubicBezTo>
                    <a:cubicBezTo>
                      <a:pt x="3771750" y="2965267"/>
                      <a:pt x="2951553" y="3439271"/>
                      <a:pt x="2403368" y="366938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Freeform 13"/>
              <p:cNvSpPr/>
              <p:nvPr userDrawn="1"/>
            </p:nvSpPr>
            <p:spPr>
              <a:xfrm rot="12416291">
                <a:off x="6661422" y="3280595"/>
                <a:ext cx="1054028" cy="1167551"/>
              </a:xfrm>
              <a:custGeom>
                <a:avLst/>
                <a:gdLst>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235529 w 3912538"/>
                  <a:gd name="connsiteY23" fmla="*/ 344726 h 4482338"/>
                  <a:gd name="connsiteX24" fmla="*/ 1329375 w 3912538"/>
                  <a:gd name="connsiteY24" fmla="*/ 358381 h 4482338"/>
                  <a:gd name="connsiteX25" fmla="*/ 1739863 w 3912538"/>
                  <a:gd name="connsiteY25" fmla="*/ 509847 h 4482338"/>
                  <a:gd name="connsiteX26" fmla="*/ 1795240 w 3912538"/>
                  <a:gd name="connsiteY26" fmla="*/ 545613 h 4482338"/>
                  <a:gd name="connsiteX27" fmla="*/ 1945814 w 3912538"/>
                  <a:gd name="connsiteY27" fmla="*/ 469096 h 4482338"/>
                  <a:gd name="connsiteX28" fmla="*/ 2173492 w 3912538"/>
                  <a:gd name="connsiteY28" fmla="*/ 544000 h 4482338"/>
                  <a:gd name="connsiteX29" fmla="*/ 3893980 w 3912538"/>
                  <a:gd name="connsiteY29" fmla="*/ 3929674 h 4482338"/>
                  <a:gd name="connsiteX30" fmla="*/ 3820261 w 3912538"/>
                  <a:gd name="connsiteY30"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238929 w 3912538"/>
                  <a:gd name="connsiteY22" fmla="*/ 334171 h 4482338"/>
                  <a:gd name="connsiteX23" fmla="*/ 1329375 w 3912538"/>
                  <a:gd name="connsiteY23" fmla="*/ 358381 h 4482338"/>
                  <a:gd name="connsiteX24" fmla="*/ 1739863 w 3912538"/>
                  <a:gd name="connsiteY24" fmla="*/ 509847 h 4482338"/>
                  <a:gd name="connsiteX25" fmla="*/ 1795240 w 3912538"/>
                  <a:gd name="connsiteY25" fmla="*/ 545613 h 4482338"/>
                  <a:gd name="connsiteX26" fmla="*/ 1945814 w 3912538"/>
                  <a:gd name="connsiteY26" fmla="*/ 469096 h 4482338"/>
                  <a:gd name="connsiteX27" fmla="*/ 2173492 w 3912538"/>
                  <a:gd name="connsiteY27" fmla="*/ 544000 h 4482338"/>
                  <a:gd name="connsiteX28" fmla="*/ 3893980 w 3912538"/>
                  <a:gd name="connsiteY28" fmla="*/ 3929674 h 4482338"/>
                  <a:gd name="connsiteX29" fmla="*/ 3820261 w 3912538"/>
                  <a:gd name="connsiteY29"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329375 w 3912538"/>
                  <a:gd name="connsiteY22" fmla="*/ 358381 h 4482338"/>
                  <a:gd name="connsiteX23" fmla="*/ 1739863 w 3912538"/>
                  <a:gd name="connsiteY23" fmla="*/ 509847 h 4482338"/>
                  <a:gd name="connsiteX24" fmla="*/ 1795240 w 3912538"/>
                  <a:gd name="connsiteY24" fmla="*/ 545613 h 4482338"/>
                  <a:gd name="connsiteX25" fmla="*/ 1945814 w 3912538"/>
                  <a:gd name="connsiteY25" fmla="*/ 469096 h 4482338"/>
                  <a:gd name="connsiteX26" fmla="*/ 2173492 w 3912538"/>
                  <a:gd name="connsiteY26" fmla="*/ 544000 h 4482338"/>
                  <a:gd name="connsiteX27" fmla="*/ 3893980 w 3912538"/>
                  <a:gd name="connsiteY27" fmla="*/ 3929674 h 4482338"/>
                  <a:gd name="connsiteX28" fmla="*/ 3820261 w 3912538"/>
                  <a:gd name="connsiteY28"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39863 w 3912538"/>
                  <a:gd name="connsiteY22" fmla="*/ 509847 h 4482338"/>
                  <a:gd name="connsiteX23" fmla="*/ 1795240 w 3912538"/>
                  <a:gd name="connsiteY23" fmla="*/ 545613 h 4482338"/>
                  <a:gd name="connsiteX24" fmla="*/ 1945814 w 3912538"/>
                  <a:gd name="connsiteY24" fmla="*/ 469096 h 4482338"/>
                  <a:gd name="connsiteX25" fmla="*/ 2173492 w 3912538"/>
                  <a:gd name="connsiteY25" fmla="*/ 544000 h 4482338"/>
                  <a:gd name="connsiteX26" fmla="*/ 3893980 w 3912538"/>
                  <a:gd name="connsiteY26" fmla="*/ 3929674 h 4482338"/>
                  <a:gd name="connsiteX27" fmla="*/ 3820261 w 3912538"/>
                  <a:gd name="connsiteY27"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795240 w 3912538"/>
                  <a:gd name="connsiteY22" fmla="*/ 545613 h 4482338"/>
                  <a:gd name="connsiteX23" fmla="*/ 1945814 w 3912538"/>
                  <a:gd name="connsiteY23" fmla="*/ 469096 h 4482338"/>
                  <a:gd name="connsiteX24" fmla="*/ 2173492 w 3912538"/>
                  <a:gd name="connsiteY24" fmla="*/ 544000 h 4482338"/>
                  <a:gd name="connsiteX25" fmla="*/ 3893980 w 3912538"/>
                  <a:gd name="connsiteY25" fmla="*/ 3929674 h 4482338"/>
                  <a:gd name="connsiteX26" fmla="*/ 3820261 w 3912538"/>
                  <a:gd name="connsiteY26"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1945814 w 3912538"/>
                  <a:gd name="connsiteY22" fmla="*/ 469096 h 4482338"/>
                  <a:gd name="connsiteX23" fmla="*/ 2173492 w 3912538"/>
                  <a:gd name="connsiteY23" fmla="*/ 544000 h 4482338"/>
                  <a:gd name="connsiteX24" fmla="*/ 3893980 w 3912538"/>
                  <a:gd name="connsiteY24" fmla="*/ 3929674 h 4482338"/>
                  <a:gd name="connsiteX25" fmla="*/ 3820261 w 3912538"/>
                  <a:gd name="connsiteY25"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1322463 w 3912538"/>
                  <a:gd name="connsiteY21" fmla="*/ 144440 h 4482338"/>
                  <a:gd name="connsiteX22" fmla="*/ 2173492 w 3912538"/>
                  <a:gd name="connsiteY22" fmla="*/ 544000 h 4482338"/>
                  <a:gd name="connsiteX23" fmla="*/ 3893980 w 3912538"/>
                  <a:gd name="connsiteY23" fmla="*/ 3929674 h 4482338"/>
                  <a:gd name="connsiteX24" fmla="*/ 3820261 w 3912538"/>
                  <a:gd name="connsiteY24" fmla="*/ 4157738 h 4482338"/>
                  <a:gd name="connsiteX0" fmla="*/ 3820261 w 3912538"/>
                  <a:gd name="connsiteY0" fmla="*/ 4157738 h 4482338"/>
                  <a:gd name="connsiteX1" fmla="*/ 3217491 w 3912538"/>
                  <a:gd name="connsiteY1" fmla="*/ 4464047 h 4482338"/>
                  <a:gd name="connsiteX2" fmla="*/ 2989813 w 3912538"/>
                  <a:gd name="connsiteY2" fmla="*/ 4389142 h 4482338"/>
                  <a:gd name="connsiteX3" fmla="*/ 2579870 w 3912538"/>
                  <a:gd name="connsiteY3" fmla="*/ 3582433 h 4482338"/>
                  <a:gd name="connsiteX4" fmla="*/ 1709115 w 3912538"/>
                  <a:gd name="connsiteY4" fmla="*/ 4024922 h 4482338"/>
                  <a:gd name="connsiteX5" fmla="*/ 1510655 w 3912538"/>
                  <a:gd name="connsiteY5" fmla="*/ 3959631 h 4482338"/>
                  <a:gd name="connsiteX6" fmla="*/ 1242261 w 3912538"/>
                  <a:gd name="connsiteY6" fmla="*/ 3431471 h 4482338"/>
                  <a:gd name="connsiteX7" fmla="*/ 1306520 w 3912538"/>
                  <a:gd name="connsiteY7" fmla="*/ 3232675 h 4482338"/>
                  <a:gd name="connsiteX8" fmla="*/ 2177276 w 3912538"/>
                  <a:gd name="connsiteY8" fmla="*/ 2790185 h 4482338"/>
                  <a:gd name="connsiteX9" fmla="*/ 1493818 w 3912538"/>
                  <a:gd name="connsiteY9" fmla="*/ 1445239 h 4482338"/>
                  <a:gd name="connsiteX10" fmla="*/ 1486158 w 3912538"/>
                  <a:gd name="connsiteY10" fmla="*/ 1449303 h 4482338"/>
                  <a:gd name="connsiteX11" fmla="*/ 1085599 w 3912538"/>
                  <a:gd name="connsiteY11" fmla="*/ 1205394 h 4482338"/>
                  <a:gd name="connsiteX12" fmla="*/ 1008295 w 3912538"/>
                  <a:gd name="connsiteY12" fmla="*/ 1211555 h 4482338"/>
                  <a:gd name="connsiteX13" fmla="*/ 876925 w 3912538"/>
                  <a:gd name="connsiteY13" fmla="*/ 1305288 h 4482338"/>
                  <a:gd name="connsiteX14" fmla="*/ 690683 w 3912538"/>
                  <a:gd name="connsiteY14" fmla="*/ 1461611 h 4482338"/>
                  <a:gd name="connsiteX15" fmla="*/ 646323 w 3912538"/>
                  <a:gd name="connsiteY15" fmla="*/ 1485253 h 4482338"/>
                  <a:gd name="connsiteX16" fmla="*/ 455542 w 3912538"/>
                  <a:gd name="connsiteY16" fmla="*/ 1457217 h 4482338"/>
                  <a:gd name="connsiteX17" fmla="*/ 64677 w 3912538"/>
                  <a:gd name="connsiteY17" fmla="*/ 1095445 h 4482338"/>
                  <a:gd name="connsiteX18" fmla="*/ 64402 w 3912538"/>
                  <a:gd name="connsiteY18" fmla="*/ 796712 h 4482338"/>
                  <a:gd name="connsiteX19" fmla="*/ 1326417 w 3912538"/>
                  <a:gd name="connsiteY19" fmla="*/ 19525 h 4482338"/>
                  <a:gd name="connsiteX20" fmla="*/ 1406120 w 3912538"/>
                  <a:gd name="connsiteY20" fmla="*/ 0 h 4482338"/>
                  <a:gd name="connsiteX21" fmla="*/ 2173492 w 3912538"/>
                  <a:gd name="connsiteY21" fmla="*/ 544000 h 4482338"/>
                  <a:gd name="connsiteX22" fmla="*/ 3893980 w 3912538"/>
                  <a:gd name="connsiteY22" fmla="*/ 3929674 h 4482338"/>
                  <a:gd name="connsiteX23" fmla="*/ 3820261 w 3912538"/>
                  <a:gd name="connsiteY23" fmla="*/ 4157738 h 4482338"/>
                  <a:gd name="connsiteX0" fmla="*/ 3820261 w 3912538"/>
                  <a:gd name="connsiteY0" fmla="*/ 4138213 h 4462813"/>
                  <a:gd name="connsiteX1" fmla="*/ 3217491 w 3912538"/>
                  <a:gd name="connsiteY1" fmla="*/ 4444522 h 4462813"/>
                  <a:gd name="connsiteX2" fmla="*/ 2989813 w 3912538"/>
                  <a:gd name="connsiteY2" fmla="*/ 4369617 h 4462813"/>
                  <a:gd name="connsiteX3" fmla="*/ 2579870 w 3912538"/>
                  <a:gd name="connsiteY3" fmla="*/ 3562908 h 4462813"/>
                  <a:gd name="connsiteX4" fmla="*/ 1709115 w 3912538"/>
                  <a:gd name="connsiteY4" fmla="*/ 4005397 h 4462813"/>
                  <a:gd name="connsiteX5" fmla="*/ 1510655 w 3912538"/>
                  <a:gd name="connsiteY5" fmla="*/ 3940106 h 4462813"/>
                  <a:gd name="connsiteX6" fmla="*/ 1242261 w 3912538"/>
                  <a:gd name="connsiteY6" fmla="*/ 3411946 h 4462813"/>
                  <a:gd name="connsiteX7" fmla="*/ 1306520 w 3912538"/>
                  <a:gd name="connsiteY7" fmla="*/ 3213150 h 4462813"/>
                  <a:gd name="connsiteX8" fmla="*/ 2177276 w 3912538"/>
                  <a:gd name="connsiteY8" fmla="*/ 2770660 h 4462813"/>
                  <a:gd name="connsiteX9" fmla="*/ 1493818 w 3912538"/>
                  <a:gd name="connsiteY9" fmla="*/ 1425714 h 4462813"/>
                  <a:gd name="connsiteX10" fmla="*/ 1486158 w 3912538"/>
                  <a:gd name="connsiteY10" fmla="*/ 1429778 h 4462813"/>
                  <a:gd name="connsiteX11" fmla="*/ 1085599 w 3912538"/>
                  <a:gd name="connsiteY11" fmla="*/ 1185869 h 4462813"/>
                  <a:gd name="connsiteX12" fmla="*/ 1008295 w 3912538"/>
                  <a:gd name="connsiteY12" fmla="*/ 1192030 h 4462813"/>
                  <a:gd name="connsiteX13" fmla="*/ 876925 w 3912538"/>
                  <a:gd name="connsiteY13" fmla="*/ 1285763 h 4462813"/>
                  <a:gd name="connsiteX14" fmla="*/ 690683 w 3912538"/>
                  <a:gd name="connsiteY14" fmla="*/ 1442086 h 4462813"/>
                  <a:gd name="connsiteX15" fmla="*/ 646323 w 3912538"/>
                  <a:gd name="connsiteY15" fmla="*/ 1465728 h 4462813"/>
                  <a:gd name="connsiteX16" fmla="*/ 455542 w 3912538"/>
                  <a:gd name="connsiteY16" fmla="*/ 1437692 h 4462813"/>
                  <a:gd name="connsiteX17" fmla="*/ 64677 w 3912538"/>
                  <a:gd name="connsiteY17" fmla="*/ 1075920 h 4462813"/>
                  <a:gd name="connsiteX18" fmla="*/ 64402 w 3912538"/>
                  <a:gd name="connsiteY18" fmla="*/ 777187 h 4462813"/>
                  <a:gd name="connsiteX19" fmla="*/ 1326417 w 3912538"/>
                  <a:gd name="connsiteY19" fmla="*/ 0 h 4462813"/>
                  <a:gd name="connsiteX20" fmla="*/ 2173492 w 3912538"/>
                  <a:gd name="connsiteY20" fmla="*/ 524475 h 4462813"/>
                  <a:gd name="connsiteX21" fmla="*/ 3893980 w 3912538"/>
                  <a:gd name="connsiteY21" fmla="*/ 3910149 h 4462813"/>
                  <a:gd name="connsiteX22" fmla="*/ 3820261 w 3912538"/>
                  <a:gd name="connsiteY22" fmla="*/ 4138213 h 4462813"/>
                  <a:gd name="connsiteX0" fmla="*/ 3786657 w 3878934"/>
                  <a:gd name="connsiteY0" fmla="*/ 4138213 h 4462813"/>
                  <a:gd name="connsiteX1" fmla="*/ 3183887 w 3878934"/>
                  <a:gd name="connsiteY1" fmla="*/ 4444522 h 4462813"/>
                  <a:gd name="connsiteX2" fmla="*/ 2956209 w 3878934"/>
                  <a:gd name="connsiteY2" fmla="*/ 4369617 h 4462813"/>
                  <a:gd name="connsiteX3" fmla="*/ 2546266 w 3878934"/>
                  <a:gd name="connsiteY3" fmla="*/ 3562908 h 4462813"/>
                  <a:gd name="connsiteX4" fmla="*/ 1675511 w 3878934"/>
                  <a:gd name="connsiteY4" fmla="*/ 4005397 h 4462813"/>
                  <a:gd name="connsiteX5" fmla="*/ 1477051 w 3878934"/>
                  <a:gd name="connsiteY5" fmla="*/ 3940106 h 4462813"/>
                  <a:gd name="connsiteX6" fmla="*/ 1208657 w 3878934"/>
                  <a:gd name="connsiteY6" fmla="*/ 3411946 h 4462813"/>
                  <a:gd name="connsiteX7" fmla="*/ 1272916 w 3878934"/>
                  <a:gd name="connsiteY7" fmla="*/ 3213150 h 4462813"/>
                  <a:gd name="connsiteX8" fmla="*/ 2143672 w 3878934"/>
                  <a:gd name="connsiteY8" fmla="*/ 2770660 h 4462813"/>
                  <a:gd name="connsiteX9" fmla="*/ 1460214 w 3878934"/>
                  <a:gd name="connsiteY9" fmla="*/ 1425714 h 4462813"/>
                  <a:gd name="connsiteX10" fmla="*/ 1452554 w 3878934"/>
                  <a:gd name="connsiteY10" fmla="*/ 1429778 h 4462813"/>
                  <a:gd name="connsiteX11" fmla="*/ 1051995 w 3878934"/>
                  <a:gd name="connsiteY11" fmla="*/ 1185869 h 4462813"/>
                  <a:gd name="connsiteX12" fmla="*/ 974691 w 3878934"/>
                  <a:gd name="connsiteY12" fmla="*/ 1192030 h 4462813"/>
                  <a:gd name="connsiteX13" fmla="*/ 843321 w 3878934"/>
                  <a:gd name="connsiteY13" fmla="*/ 1285763 h 4462813"/>
                  <a:gd name="connsiteX14" fmla="*/ 657079 w 3878934"/>
                  <a:gd name="connsiteY14" fmla="*/ 1442086 h 4462813"/>
                  <a:gd name="connsiteX15" fmla="*/ 612719 w 3878934"/>
                  <a:gd name="connsiteY15" fmla="*/ 1465728 h 4462813"/>
                  <a:gd name="connsiteX16" fmla="*/ 421938 w 3878934"/>
                  <a:gd name="connsiteY16" fmla="*/ 1437692 h 4462813"/>
                  <a:gd name="connsiteX17" fmla="*/ 125763 w 3878934"/>
                  <a:gd name="connsiteY17" fmla="*/ 1169385 h 4462813"/>
                  <a:gd name="connsiteX18" fmla="*/ 30798 w 3878934"/>
                  <a:gd name="connsiteY18" fmla="*/ 777187 h 4462813"/>
                  <a:gd name="connsiteX19" fmla="*/ 1292813 w 3878934"/>
                  <a:gd name="connsiteY19" fmla="*/ 0 h 4462813"/>
                  <a:gd name="connsiteX20" fmla="*/ 2139888 w 3878934"/>
                  <a:gd name="connsiteY20" fmla="*/ 524475 h 4462813"/>
                  <a:gd name="connsiteX21" fmla="*/ 3860376 w 3878934"/>
                  <a:gd name="connsiteY21" fmla="*/ 3910149 h 4462813"/>
                  <a:gd name="connsiteX22" fmla="*/ 3786657 w 3878934"/>
                  <a:gd name="connsiteY22" fmla="*/ 4138213 h 4462813"/>
                  <a:gd name="connsiteX0" fmla="*/ 3764180 w 3856457"/>
                  <a:gd name="connsiteY0" fmla="*/ 4138213 h 4462813"/>
                  <a:gd name="connsiteX1" fmla="*/ 3161410 w 3856457"/>
                  <a:gd name="connsiteY1" fmla="*/ 4444522 h 4462813"/>
                  <a:gd name="connsiteX2" fmla="*/ 2933732 w 3856457"/>
                  <a:gd name="connsiteY2" fmla="*/ 4369617 h 4462813"/>
                  <a:gd name="connsiteX3" fmla="*/ 2523789 w 3856457"/>
                  <a:gd name="connsiteY3" fmla="*/ 3562908 h 4462813"/>
                  <a:gd name="connsiteX4" fmla="*/ 1653034 w 3856457"/>
                  <a:gd name="connsiteY4" fmla="*/ 4005397 h 4462813"/>
                  <a:gd name="connsiteX5" fmla="*/ 1454574 w 3856457"/>
                  <a:gd name="connsiteY5" fmla="*/ 3940106 h 4462813"/>
                  <a:gd name="connsiteX6" fmla="*/ 1186180 w 3856457"/>
                  <a:gd name="connsiteY6" fmla="*/ 3411946 h 4462813"/>
                  <a:gd name="connsiteX7" fmla="*/ 1250439 w 3856457"/>
                  <a:gd name="connsiteY7" fmla="*/ 3213150 h 4462813"/>
                  <a:gd name="connsiteX8" fmla="*/ 2121195 w 3856457"/>
                  <a:gd name="connsiteY8" fmla="*/ 2770660 h 4462813"/>
                  <a:gd name="connsiteX9" fmla="*/ 1437737 w 3856457"/>
                  <a:gd name="connsiteY9" fmla="*/ 1425714 h 4462813"/>
                  <a:gd name="connsiteX10" fmla="*/ 1430077 w 3856457"/>
                  <a:gd name="connsiteY10" fmla="*/ 1429778 h 4462813"/>
                  <a:gd name="connsiteX11" fmla="*/ 1029518 w 3856457"/>
                  <a:gd name="connsiteY11" fmla="*/ 1185869 h 4462813"/>
                  <a:gd name="connsiteX12" fmla="*/ 952214 w 3856457"/>
                  <a:gd name="connsiteY12" fmla="*/ 1192030 h 4462813"/>
                  <a:gd name="connsiteX13" fmla="*/ 820844 w 3856457"/>
                  <a:gd name="connsiteY13" fmla="*/ 1285763 h 4462813"/>
                  <a:gd name="connsiteX14" fmla="*/ 634602 w 3856457"/>
                  <a:gd name="connsiteY14" fmla="*/ 1442086 h 4462813"/>
                  <a:gd name="connsiteX15" fmla="*/ 590242 w 3856457"/>
                  <a:gd name="connsiteY15" fmla="*/ 1465728 h 4462813"/>
                  <a:gd name="connsiteX16" fmla="*/ 399461 w 3856457"/>
                  <a:gd name="connsiteY16" fmla="*/ 1437692 h 4462813"/>
                  <a:gd name="connsiteX17" fmla="*/ 103286 w 3856457"/>
                  <a:gd name="connsiteY17" fmla="*/ 1169385 h 4462813"/>
                  <a:gd name="connsiteX18" fmla="*/ 37834 w 3856457"/>
                  <a:gd name="connsiteY18" fmla="*/ 878603 h 4462813"/>
                  <a:gd name="connsiteX19" fmla="*/ 1270336 w 3856457"/>
                  <a:gd name="connsiteY19" fmla="*/ 0 h 4462813"/>
                  <a:gd name="connsiteX20" fmla="*/ 2117411 w 3856457"/>
                  <a:gd name="connsiteY20" fmla="*/ 524475 h 4462813"/>
                  <a:gd name="connsiteX21" fmla="*/ 3837899 w 3856457"/>
                  <a:gd name="connsiteY21" fmla="*/ 3910149 h 4462813"/>
                  <a:gd name="connsiteX22" fmla="*/ 3764180 w 3856457"/>
                  <a:gd name="connsiteY22" fmla="*/ 4138213 h 4462813"/>
                  <a:gd name="connsiteX0" fmla="*/ 3764180 w 3856457"/>
                  <a:gd name="connsiteY0" fmla="*/ 3786696 h 4111296"/>
                  <a:gd name="connsiteX1" fmla="*/ 3161410 w 3856457"/>
                  <a:gd name="connsiteY1" fmla="*/ 4093005 h 4111296"/>
                  <a:gd name="connsiteX2" fmla="*/ 2933732 w 3856457"/>
                  <a:gd name="connsiteY2" fmla="*/ 4018100 h 4111296"/>
                  <a:gd name="connsiteX3" fmla="*/ 2523789 w 3856457"/>
                  <a:gd name="connsiteY3" fmla="*/ 3211391 h 4111296"/>
                  <a:gd name="connsiteX4" fmla="*/ 1653034 w 3856457"/>
                  <a:gd name="connsiteY4" fmla="*/ 3653880 h 4111296"/>
                  <a:gd name="connsiteX5" fmla="*/ 1454574 w 3856457"/>
                  <a:gd name="connsiteY5" fmla="*/ 3588589 h 4111296"/>
                  <a:gd name="connsiteX6" fmla="*/ 1186180 w 3856457"/>
                  <a:gd name="connsiteY6" fmla="*/ 3060429 h 4111296"/>
                  <a:gd name="connsiteX7" fmla="*/ 1250439 w 3856457"/>
                  <a:gd name="connsiteY7" fmla="*/ 2861633 h 4111296"/>
                  <a:gd name="connsiteX8" fmla="*/ 2121195 w 3856457"/>
                  <a:gd name="connsiteY8" fmla="*/ 2419143 h 4111296"/>
                  <a:gd name="connsiteX9" fmla="*/ 1437737 w 3856457"/>
                  <a:gd name="connsiteY9" fmla="*/ 1074197 h 4111296"/>
                  <a:gd name="connsiteX10" fmla="*/ 1430077 w 3856457"/>
                  <a:gd name="connsiteY10" fmla="*/ 1078261 h 4111296"/>
                  <a:gd name="connsiteX11" fmla="*/ 1029518 w 3856457"/>
                  <a:gd name="connsiteY11" fmla="*/ 834352 h 4111296"/>
                  <a:gd name="connsiteX12" fmla="*/ 952214 w 3856457"/>
                  <a:gd name="connsiteY12" fmla="*/ 840513 h 4111296"/>
                  <a:gd name="connsiteX13" fmla="*/ 820844 w 3856457"/>
                  <a:gd name="connsiteY13" fmla="*/ 934246 h 4111296"/>
                  <a:gd name="connsiteX14" fmla="*/ 634602 w 3856457"/>
                  <a:gd name="connsiteY14" fmla="*/ 1090569 h 4111296"/>
                  <a:gd name="connsiteX15" fmla="*/ 590242 w 3856457"/>
                  <a:gd name="connsiteY15" fmla="*/ 1114211 h 4111296"/>
                  <a:gd name="connsiteX16" fmla="*/ 399461 w 3856457"/>
                  <a:gd name="connsiteY16" fmla="*/ 1086175 h 4111296"/>
                  <a:gd name="connsiteX17" fmla="*/ 103286 w 3856457"/>
                  <a:gd name="connsiteY17" fmla="*/ 817868 h 4111296"/>
                  <a:gd name="connsiteX18" fmla="*/ 37834 w 3856457"/>
                  <a:gd name="connsiteY18" fmla="*/ 527086 h 4111296"/>
                  <a:gd name="connsiteX19" fmla="*/ 2117411 w 3856457"/>
                  <a:gd name="connsiteY19" fmla="*/ 172958 h 4111296"/>
                  <a:gd name="connsiteX20" fmla="*/ 3837899 w 3856457"/>
                  <a:gd name="connsiteY20" fmla="*/ 3558632 h 4111296"/>
                  <a:gd name="connsiteX21" fmla="*/ 3764180 w 3856457"/>
                  <a:gd name="connsiteY21" fmla="*/ 3786696 h 4111296"/>
                  <a:gd name="connsiteX0" fmla="*/ 3764180 w 3856457"/>
                  <a:gd name="connsiteY0" fmla="*/ 3589131 h 3913731"/>
                  <a:gd name="connsiteX1" fmla="*/ 3161410 w 3856457"/>
                  <a:gd name="connsiteY1" fmla="*/ 3895440 h 3913731"/>
                  <a:gd name="connsiteX2" fmla="*/ 2933732 w 3856457"/>
                  <a:gd name="connsiteY2" fmla="*/ 3820535 h 3913731"/>
                  <a:gd name="connsiteX3" fmla="*/ 2523789 w 3856457"/>
                  <a:gd name="connsiteY3" fmla="*/ 3013826 h 3913731"/>
                  <a:gd name="connsiteX4" fmla="*/ 1653034 w 3856457"/>
                  <a:gd name="connsiteY4" fmla="*/ 3456315 h 3913731"/>
                  <a:gd name="connsiteX5" fmla="*/ 1454574 w 3856457"/>
                  <a:gd name="connsiteY5" fmla="*/ 3391024 h 3913731"/>
                  <a:gd name="connsiteX6" fmla="*/ 1186180 w 3856457"/>
                  <a:gd name="connsiteY6" fmla="*/ 2862864 h 3913731"/>
                  <a:gd name="connsiteX7" fmla="*/ 1250439 w 3856457"/>
                  <a:gd name="connsiteY7" fmla="*/ 2664068 h 3913731"/>
                  <a:gd name="connsiteX8" fmla="*/ 2121195 w 3856457"/>
                  <a:gd name="connsiteY8" fmla="*/ 2221578 h 3913731"/>
                  <a:gd name="connsiteX9" fmla="*/ 1437737 w 3856457"/>
                  <a:gd name="connsiteY9" fmla="*/ 876632 h 3913731"/>
                  <a:gd name="connsiteX10" fmla="*/ 1430077 w 3856457"/>
                  <a:gd name="connsiteY10" fmla="*/ 880696 h 3913731"/>
                  <a:gd name="connsiteX11" fmla="*/ 1029518 w 3856457"/>
                  <a:gd name="connsiteY11" fmla="*/ 636787 h 3913731"/>
                  <a:gd name="connsiteX12" fmla="*/ 952214 w 3856457"/>
                  <a:gd name="connsiteY12" fmla="*/ 642948 h 3913731"/>
                  <a:gd name="connsiteX13" fmla="*/ 820844 w 3856457"/>
                  <a:gd name="connsiteY13" fmla="*/ 736681 h 3913731"/>
                  <a:gd name="connsiteX14" fmla="*/ 634602 w 3856457"/>
                  <a:gd name="connsiteY14" fmla="*/ 893004 h 3913731"/>
                  <a:gd name="connsiteX15" fmla="*/ 590242 w 3856457"/>
                  <a:gd name="connsiteY15" fmla="*/ 916646 h 3913731"/>
                  <a:gd name="connsiteX16" fmla="*/ 399461 w 3856457"/>
                  <a:gd name="connsiteY16" fmla="*/ 888610 h 3913731"/>
                  <a:gd name="connsiteX17" fmla="*/ 103286 w 3856457"/>
                  <a:gd name="connsiteY17" fmla="*/ 620303 h 3913731"/>
                  <a:gd name="connsiteX18" fmla="*/ 37834 w 3856457"/>
                  <a:gd name="connsiteY18" fmla="*/ 329521 h 3913731"/>
                  <a:gd name="connsiteX19" fmla="*/ 2254483 w 3856457"/>
                  <a:gd name="connsiteY19" fmla="*/ 220367 h 3913731"/>
                  <a:gd name="connsiteX20" fmla="*/ 3837899 w 3856457"/>
                  <a:gd name="connsiteY20" fmla="*/ 3361067 h 3913731"/>
                  <a:gd name="connsiteX21" fmla="*/ 3764180 w 3856457"/>
                  <a:gd name="connsiteY21" fmla="*/ 3589131 h 3913731"/>
                  <a:gd name="connsiteX0" fmla="*/ 3764180 w 3856457"/>
                  <a:gd name="connsiteY0" fmla="*/ 3892132 h 4216732"/>
                  <a:gd name="connsiteX1" fmla="*/ 3161410 w 3856457"/>
                  <a:gd name="connsiteY1" fmla="*/ 4198441 h 4216732"/>
                  <a:gd name="connsiteX2" fmla="*/ 2933732 w 3856457"/>
                  <a:gd name="connsiteY2" fmla="*/ 4123536 h 4216732"/>
                  <a:gd name="connsiteX3" fmla="*/ 2523789 w 3856457"/>
                  <a:gd name="connsiteY3" fmla="*/ 3316827 h 4216732"/>
                  <a:gd name="connsiteX4" fmla="*/ 1653034 w 3856457"/>
                  <a:gd name="connsiteY4" fmla="*/ 3759316 h 4216732"/>
                  <a:gd name="connsiteX5" fmla="*/ 1454574 w 3856457"/>
                  <a:gd name="connsiteY5" fmla="*/ 3694025 h 4216732"/>
                  <a:gd name="connsiteX6" fmla="*/ 1186180 w 3856457"/>
                  <a:gd name="connsiteY6" fmla="*/ 3165865 h 4216732"/>
                  <a:gd name="connsiteX7" fmla="*/ 1250439 w 3856457"/>
                  <a:gd name="connsiteY7" fmla="*/ 2967069 h 4216732"/>
                  <a:gd name="connsiteX8" fmla="*/ 2121195 w 3856457"/>
                  <a:gd name="connsiteY8" fmla="*/ 2524579 h 4216732"/>
                  <a:gd name="connsiteX9" fmla="*/ 1437737 w 3856457"/>
                  <a:gd name="connsiteY9" fmla="*/ 1179633 h 4216732"/>
                  <a:gd name="connsiteX10" fmla="*/ 1430077 w 3856457"/>
                  <a:gd name="connsiteY10" fmla="*/ 1183697 h 4216732"/>
                  <a:gd name="connsiteX11" fmla="*/ 1029518 w 3856457"/>
                  <a:gd name="connsiteY11" fmla="*/ 939788 h 4216732"/>
                  <a:gd name="connsiteX12" fmla="*/ 952214 w 3856457"/>
                  <a:gd name="connsiteY12" fmla="*/ 945949 h 4216732"/>
                  <a:gd name="connsiteX13" fmla="*/ 820844 w 3856457"/>
                  <a:gd name="connsiteY13" fmla="*/ 1039682 h 4216732"/>
                  <a:gd name="connsiteX14" fmla="*/ 634602 w 3856457"/>
                  <a:gd name="connsiteY14" fmla="*/ 1196005 h 4216732"/>
                  <a:gd name="connsiteX15" fmla="*/ 590242 w 3856457"/>
                  <a:gd name="connsiteY15" fmla="*/ 1219647 h 4216732"/>
                  <a:gd name="connsiteX16" fmla="*/ 399461 w 3856457"/>
                  <a:gd name="connsiteY16" fmla="*/ 1191611 h 4216732"/>
                  <a:gd name="connsiteX17" fmla="*/ 103286 w 3856457"/>
                  <a:gd name="connsiteY17" fmla="*/ 923304 h 4216732"/>
                  <a:gd name="connsiteX18" fmla="*/ 37834 w 3856457"/>
                  <a:gd name="connsiteY18" fmla="*/ 632522 h 4216732"/>
                  <a:gd name="connsiteX19" fmla="*/ 2254483 w 3856457"/>
                  <a:gd name="connsiteY19" fmla="*/ 523368 h 4216732"/>
                  <a:gd name="connsiteX20" fmla="*/ 3837899 w 3856457"/>
                  <a:gd name="connsiteY20" fmla="*/ 3664068 h 4216732"/>
                  <a:gd name="connsiteX21" fmla="*/ 3764180 w 3856457"/>
                  <a:gd name="connsiteY21" fmla="*/ 3892132 h 4216732"/>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430077 w 3856457"/>
                  <a:gd name="connsiteY10" fmla="*/ 1238778 h 4271813"/>
                  <a:gd name="connsiteX11" fmla="*/ 1029518 w 3856457"/>
                  <a:gd name="connsiteY11" fmla="*/ 994869 h 4271813"/>
                  <a:gd name="connsiteX12" fmla="*/ 952214 w 3856457"/>
                  <a:gd name="connsiteY12" fmla="*/ 1001030 h 4271813"/>
                  <a:gd name="connsiteX13" fmla="*/ 820844 w 3856457"/>
                  <a:gd name="connsiteY13" fmla="*/ 1094763 h 4271813"/>
                  <a:gd name="connsiteX14" fmla="*/ 634602 w 3856457"/>
                  <a:gd name="connsiteY14" fmla="*/ 1251086 h 4271813"/>
                  <a:gd name="connsiteX15" fmla="*/ 590242 w 3856457"/>
                  <a:gd name="connsiteY15" fmla="*/ 1274728 h 4271813"/>
                  <a:gd name="connsiteX16" fmla="*/ 399461 w 3856457"/>
                  <a:gd name="connsiteY16" fmla="*/ 1246692 h 4271813"/>
                  <a:gd name="connsiteX17" fmla="*/ 103286 w 3856457"/>
                  <a:gd name="connsiteY17" fmla="*/ 978385 h 4271813"/>
                  <a:gd name="connsiteX18" fmla="*/ 37834 w 3856457"/>
                  <a:gd name="connsiteY18" fmla="*/ 687603 h 4271813"/>
                  <a:gd name="connsiteX19" fmla="*/ 2254483 w 3856457"/>
                  <a:gd name="connsiteY19" fmla="*/ 578449 h 4271813"/>
                  <a:gd name="connsiteX20" fmla="*/ 3837899 w 3856457"/>
                  <a:gd name="connsiteY20" fmla="*/ 3719149 h 4271813"/>
                  <a:gd name="connsiteX21" fmla="*/ 3764180 w 3856457"/>
                  <a:gd name="connsiteY21"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1029518 w 3856457"/>
                  <a:gd name="connsiteY10" fmla="*/ 994869 h 4271813"/>
                  <a:gd name="connsiteX11" fmla="*/ 952214 w 3856457"/>
                  <a:gd name="connsiteY11" fmla="*/ 1001030 h 4271813"/>
                  <a:gd name="connsiteX12" fmla="*/ 820844 w 3856457"/>
                  <a:gd name="connsiteY12" fmla="*/ 1094763 h 4271813"/>
                  <a:gd name="connsiteX13" fmla="*/ 634602 w 3856457"/>
                  <a:gd name="connsiteY13" fmla="*/ 1251086 h 4271813"/>
                  <a:gd name="connsiteX14" fmla="*/ 590242 w 3856457"/>
                  <a:gd name="connsiteY14" fmla="*/ 1274728 h 4271813"/>
                  <a:gd name="connsiteX15" fmla="*/ 399461 w 3856457"/>
                  <a:gd name="connsiteY15" fmla="*/ 1246692 h 4271813"/>
                  <a:gd name="connsiteX16" fmla="*/ 103286 w 3856457"/>
                  <a:gd name="connsiteY16" fmla="*/ 978385 h 4271813"/>
                  <a:gd name="connsiteX17" fmla="*/ 37834 w 3856457"/>
                  <a:gd name="connsiteY17" fmla="*/ 687603 h 4271813"/>
                  <a:gd name="connsiteX18" fmla="*/ 2254483 w 3856457"/>
                  <a:gd name="connsiteY18" fmla="*/ 578449 h 4271813"/>
                  <a:gd name="connsiteX19" fmla="*/ 3837899 w 3856457"/>
                  <a:gd name="connsiteY19" fmla="*/ 3719149 h 4271813"/>
                  <a:gd name="connsiteX20" fmla="*/ 3764180 w 3856457"/>
                  <a:gd name="connsiteY20"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952214 w 3856457"/>
                  <a:gd name="connsiteY10" fmla="*/ 1001030 h 4271813"/>
                  <a:gd name="connsiteX11" fmla="*/ 820844 w 3856457"/>
                  <a:gd name="connsiteY11" fmla="*/ 1094763 h 4271813"/>
                  <a:gd name="connsiteX12" fmla="*/ 634602 w 3856457"/>
                  <a:gd name="connsiteY12" fmla="*/ 1251086 h 4271813"/>
                  <a:gd name="connsiteX13" fmla="*/ 590242 w 3856457"/>
                  <a:gd name="connsiteY13" fmla="*/ 1274728 h 4271813"/>
                  <a:gd name="connsiteX14" fmla="*/ 399461 w 3856457"/>
                  <a:gd name="connsiteY14" fmla="*/ 1246692 h 4271813"/>
                  <a:gd name="connsiteX15" fmla="*/ 103286 w 3856457"/>
                  <a:gd name="connsiteY15" fmla="*/ 978385 h 4271813"/>
                  <a:gd name="connsiteX16" fmla="*/ 37834 w 3856457"/>
                  <a:gd name="connsiteY16" fmla="*/ 687603 h 4271813"/>
                  <a:gd name="connsiteX17" fmla="*/ 2254483 w 3856457"/>
                  <a:gd name="connsiteY17" fmla="*/ 578449 h 4271813"/>
                  <a:gd name="connsiteX18" fmla="*/ 3837899 w 3856457"/>
                  <a:gd name="connsiteY18" fmla="*/ 3719149 h 4271813"/>
                  <a:gd name="connsiteX19" fmla="*/ 3764180 w 3856457"/>
                  <a:gd name="connsiteY19"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820844 w 3856457"/>
                  <a:gd name="connsiteY10" fmla="*/ 1094763 h 4271813"/>
                  <a:gd name="connsiteX11" fmla="*/ 634602 w 3856457"/>
                  <a:gd name="connsiteY11" fmla="*/ 1251086 h 4271813"/>
                  <a:gd name="connsiteX12" fmla="*/ 590242 w 3856457"/>
                  <a:gd name="connsiteY12" fmla="*/ 1274728 h 4271813"/>
                  <a:gd name="connsiteX13" fmla="*/ 399461 w 3856457"/>
                  <a:gd name="connsiteY13" fmla="*/ 1246692 h 4271813"/>
                  <a:gd name="connsiteX14" fmla="*/ 103286 w 3856457"/>
                  <a:gd name="connsiteY14" fmla="*/ 978385 h 4271813"/>
                  <a:gd name="connsiteX15" fmla="*/ 37834 w 3856457"/>
                  <a:gd name="connsiteY15" fmla="*/ 687603 h 4271813"/>
                  <a:gd name="connsiteX16" fmla="*/ 2254483 w 3856457"/>
                  <a:gd name="connsiteY16" fmla="*/ 578449 h 4271813"/>
                  <a:gd name="connsiteX17" fmla="*/ 3837899 w 3856457"/>
                  <a:gd name="connsiteY17" fmla="*/ 3719149 h 4271813"/>
                  <a:gd name="connsiteX18" fmla="*/ 3764180 w 3856457"/>
                  <a:gd name="connsiteY18"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90242 w 3856457"/>
                  <a:gd name="connsiteY11" fmla="*/ 1274728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634602 w 3856457"/>
                  <a:gd name="connsiteY10" fmla="*/ 1251086 h 4271813"/>
                  <a:gd name="connsiteX11" fmla="*/ 551300 w 3856457"/>
                  <a:gd name="connsiteY11" fmla="*/ 1266201 h 4271813"/>
                  <a:gd name="connsiteX12" fmla="*/ 399461 w 3856457"/>
                  <a:gd name="connsiteY12" fmla="*/ 1246692 h 4271813"/>
                  <a:gd name="connsiteX13" fmla="*/ 103286 w 3856457"/>
                  <a:gd name="connsiteY13" fmla="*/ 978385 h 4271813"/>
                  <a:gd name="connsiteX14" fmla="*/ 37834 w 3856457"/>
                  <a:gd name="connsiteY14" fmla="*/ 687603 h 4271813"/>
                  <a:gd name="connsiteX15" fmla="*/ 2254483 w 3856457"/>
                  <a:gd name="connsiteY15" fmla="*/ 578449 h 4271813"/>
                  <a:gd name="connsiteX16" fmla="*/ 3837899 w 3856457"/>
                  <a:gd name="connsiteY16" fmla="*/ 3719149 h 4271813"/>
                  <a:gd name="connsiteX17" fmla="*/ 3764180 w 3856457"/>
                  <a:gd name="connsiteY17"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51300 w 3856457"/>
                  <a:gd name="connsiteY10" fmla="*/ 126620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 name="connsiteX0" fmla="*/ 3764180 w 3856457"/>
                  <a:gd name="connsiteY0" fmla="*/ 3947213 h 4271813"/>
                  <a:gd name="connsiteX1" fmla="*/ 3161410 w 3856457"/>
                  <a:gd name="connsiteY1" fmla="*/ 4253522 h 4271813"/>
                  <a:gd name="connsiteX2" fmla="*/ 2933732 w 3856457"/>
                  <a:gd name="connsiteY2" fmla="*/ 4178617 h 4271813"/>
                  <a:gd name="connsiteX3" fmla="*/ 2523789 w 3856457"/>
                  <a:gd name="connsiteY3" fmla="*/ 3371908 h 4271813"/>
                  <a:gd name="connsiteX4" fmla="*/ 1653034 w 3856457"/>
                  <a:gd name="connsiteY4" fmla="*/ 3814397 h 4271813"/>
                  <a:gd name="connsiteX5" fmla="*/ 1454574 w 3856457"/>
                  <a:gd name="connsiteY5" fmla="*/ 3749106 h 4271813"/>
                  <a:gd name="connsiteX6" fmla="*/ 1186180 w 3856457"/>
                  <a:gd name="connsiteY6" fmla="*/ 3220946 h 4271813"/>
                  <a:gd name="connsiteX7" fmla="*/ 1250439 w 3856457"/>
                  <a:gd name="connsiteY7" fmla="*/ 3022150 h 4271813"/>
                  <a:gd name="connsiteX8" fmla="*/ 2121195 w 3856457"/>
                  <a:gd name="connsiteY8" fmla="*/ 2579660 h 4271813"/>
                  <a:gd name="connsiteX9" fmla="*/ 1437737 w 3856457"/>
                  <a:gd name="connsiteY9" fmla="*/ 1234714 h 4271813"/>
                  <a:gd name="connsiteX10" fmla="*/ 590079 w 3856457"/>
                  <a:gd name="connsiteY10" fmla="*/ 1249641 h 4271813"/>
                  <a:gd name="connsiteX11" fmla="*/ 399461 w 3856457"/>
                  <a:gd name="connsiteY11" fmla="*/ 1246692 h 4271813"/>
                  <a:gd name="connsiteX12" fmla="*/ 103286 w 3856457"/>
                  <a:gd name="connsiteY12" fmla="*/ 978385 h 4271813"/>
                  <a:gd name="connsiteX13" fmla="*/ 37834 w 3856457"/>
                  <a:gd name="connsiteY13" fmla="*/ 687603 h 4271813"/>
                  <a:gd name="connsiteX14" fmla="*/ 2254483 w 3856457"/>
                  <a:gd name="connsiteY14" fmla="*/ 578449 h 4271813"/>
                  <a:gd name="connsiteX15" fmla="*/ 3837899 w 3856457"/>
                  <a:gd name="connsiteY15" fmla="*/ 3719149 h 4271813"/>
                  <a:gd name="connsiteX16" fmla="*/ 3764180 w 3856457"/>
                  <a:gd name="connsiteY16" fmla="*/ 3947213 h 427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6457" h="4271813">
                    <a:moveTo>
                      <a:pt x="3764180" y="3947213"/>
                    </a:moveTo>
                    <a:lnTo>
                      <a:pt x="3161410" y="4253522"/>
                    </a:lnTo>
                    <a:cubicBezTo>
                      <a:pt x="3078183" y="4295814"/>
                      <a:pt x="2976246" y="4262278"/>
                      <a:pt x="2933732" y="4178617"/>
                    </a:cubicBezTo>
                    <a:lnTo>
                      <a:pt x="2523789" y="3371908"/>
                    </a:lnTo>
                    <a:lnTo>
                      <a:pt x="1653034" y="3814397"/>
                    </a:lnTo>
                    <a:cubicBezTo>
                      <a:pt x="1580486" y="3851263"/>
                      <a:pt x="1491632" y="3822031"/>
                      <a:pt x="1454574" y="3749106"/>
                    </a:cubicBezTo>
                    <a:lnTo>
                      <a:pt x="1186180" y="3220946"/>
                    </a:lnTo>
                    <a:cubicBezTo>
                      <a:pt x="1149122" y="3148021"/>
                      <a:pt x="1177892" y="3059016"/>
                      <a:pt x="1250439" y="3022150"/>
                    </a:cubicBezTo>
                    <a:lnTo>
                      <a:pt x="2121195" y="2579660"/>
                    </a:lnTo>
                    <a:lnTo>
                      <a:pt x="1437737" y="1234714"/>
                    </a:lnTo>
                    <a:cubicBezTo>
                      <a:pt x="1196057" y="807441"/>
                      <a:pt x="862198" y="1006185"/>
                      <a:pt x="590079" y="1249641"/>
                    </a:cubicBezTo>
                    <a:cubicBezTo>
                      <a:pt x="532130" y="1301486"/>
                      <a:pt x="469360" y="1298959"/>
                      <a:pt x="399461" y="1246692"/>
                    </a:cubicBezTo>
                    <a:lnTo>
                      <a:pt x="103286" y="978385"/>
                    </a:lnTo>
                    <a:cubicBezTo>
                      <a:pt x="6652" y="869307"/>
                      <a:pt x="-36984" y="781399"/>
                      <a:pt x="37834" y="687603"/>
                    </a:cubicBezTo>
                    <a:cubicBezTo>
                      <a:pt x="212672" y="344080"/>
                      <a:pt x="1564012" y="-608841"/>
                      <a:pt x="2254483" y="578449"/>
                    </a:cubicBezTo>
                    <a:lnTo>
                      <a:pt x="3837899" y="3719149"/>
                    </a:lnTo>
                    <a:cubicBezTo>
                      <a:pt x="3880413" y="3802810"/>
                      <a:pt x="3847408" y="3904920"/>
                      <a:pt x="3764180" y="3947213"/>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Freeform 14"/>
              <p:cNvSpPr/>
              <p:nvPr userDrawn="1"/>
            </p:nvSpPr>
            <p:spPr>
              <a:xfrm rot="2700000">
                <a:off x="3272816" y="3132054"/>
                <a:ext cx="1244257" cy="1383227"/>
              </a:xfrm>
              <a:custGeom>
                <a:avLst/>
                <a:gdLst>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506395 w 4663519"/>
                  <a:gd name="connsiteY42" fmla="*/ 2803965 h 5133542"/>
                  <a:gd name="connsiteX43" fmla="*/ 490793 w 4663519"/>
                  <a:gd name="connsiteY43" fmla="*/ 2876759 h 5133542"/>
                  <a:gd name="connsiteX44" fmla="*/ 412514 w 4663519"/>
                  <a:gd name="connsiteY44" fmla="*/ 2784997 h 5133542"/>
                  <a:gd name="connsiteX45" fmla="*/ 561039 w 4663519"/>
                  <a:gd name="connsiteY4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524589 w 4663519"/>
                  <a:gd name="connsiteY41" fmla="*/ 2819012 h 5133542"/>
                  <a:gd name="connsiteX42" fmla="*/ 490793 w 4663519"/>
                  <a:gd name="connsiteY42" fmla="*/ 2876759 h 5133542"/>
                  <a:gd name="connsiteX43" fmla="*/ 412514 w 4663519"/>
                  <a:gd name="connsiteY43" fmla="*/ 2784997 h 5133542"/>
                  <a:gd name="connsiteX44" fmla="*/ 561039 w 4663519"/>
                  <a:gd name="connsiteY4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90793 w 4663519"/>
                  <a:gd name="connsiteY41" fmla="*/ 2876759 h 5133542"/>
                  <a:gd name="connsiteX42" fmla="*/ 412514 w 4663519"/>
                  <a:gd name="connsiteY42" fmla="*/ 2784997 h 5133542"/>
                  <a:gd name="connsiteX43" fmla="*/ 561039 w 4663519"/>
                  <a:gd name="connsiteY4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217599 w 4663519"/>
                  <a:gd name="connsiteY38" fmla="*/ 2438888 h 5133542"/>
                  <a:gd name="connsiteX39" fmla="*/ 3162572 w 4663519"/>
                  <a:gd name="connsiteY39" fmla="*/ 2551013 h 5133542"/>
                  <a:gd name="connsiteX40" fmla="*/ 1811350 w 4663519"/>
                  <a:gd name="connsiteY40" fmla="*/ 3225676 h 5133542"/>
                  <a:gd name="connsiteX41" fmla="*/ 412514 w 4663519"/>
                  <a:gd name="connsiteY41" fmla="*/ 2784997 h 5133542"/>
                  <a:gd name="connsiteX42" fmla="*/ 561039 w 4663519"/>
                  <a:gd name="connsiteY4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299339 w 4663519"/>
                  <a:gd name="connsiteY37" fmla="*/ 2482441 h 5133542"/>
                  <a:gd name="connsiteX38" fmla="*/ 3162572 w 4663519"/>
                  <a:gd name="connsiteY38" fmla="*/ 2551013 h 5133542"/>
                  <a:gd name="connsiteX39" fmla="*/ 1811350 w 4663519"/>
                  <a:gd name="connsiteY39" fmla="*/ 3225676 h 5133542"/>
                  <a:gd name="connsiteX40" fmla="*/ 412514 w 4663519"/>
                  <a:gd name="connsiteY40" fmla="*/ 2784997 h 5133542"/>
                  <a:gd name="connsiteX41" fmla="*/ 561039 w 4663519"/>
                  <a:gd name="connsiteY4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676026 w 4663519"/>
                  <a:gd name="connsiteY36" fmla="*/ 2853361 h 5133542"/>
                  <a:gd name="connsiteX37" fmla="*/ 3162572 w 4663519"/>
                  <a:gd name="connsiteY37" fmla="*/ 2551013 h 5133542"/>
                  <a:gd name="connsiteX38" fmla="*/ 1811350 w 4663519"/>
                  <a:gd name="connsiteY38" fmla="*/ 3225676 h 5133542"/>
                  <a:gd name="connsiteX39" fmla="*/ 412514 w 4663519"/>
                  <a:gd name="connsiteY39" fmla="*/ 2784997 h 5133542"/>
                  <a:gd name="connsiteX40" fmla="*/ 561039 w 4663519"/>
                  <a:gd name="connsiteY4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716725 w 4663519"/>
                  <a:gd name="connsiteY35" fmla="*/ 3010649 h 5133542"/>
                  <a:gd name="connsiteX36" fmla="*/ 3162572 w 4663519"/>
                  <a:gd name="connsiteY36" fmla="*/ 2551013 h 5133542"/>
                  <a:gd name="connsiteX37" fmla="*/ 1811350 w 4663519"/>
                  <a:gd name="connsiteY37" fmla="*/ 3225676 h 5133542"/>
                  <a:gd name="connsiteX38" fmla="*/ 412514 w 4663519"/>
                  <a:gd name="connsiteY38" fmla="*/ 2784997 h 5133542"/>
                  <a:gd name="connsiteX39" fmla="*/ 561039 w 4663519"/>
                  <a:gd name="connsiteY3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724469 w 4663519"/>
                  <a:gd name="connsiteY34" fmla="*/ 3075533 h 5133542"/>
                  <a:gd name="connsiteX35" fmla="*/ 3162572 w 4663519"/>
                  <a:gd name="connsiteY35" fmla="*/ 2551013 h 5133542"/>
                  <a:gd name="connsiteX36" fmla="*/ 1811350 w 4663519"/>
                  <a:gd name="connsiteY36" fmla="*/ 3225676 h 5133542"/>
                  <a:gd name="connsiteX37" fmla="*/ 412514 w 4663519"/>
                  <a:gd name="connsiteY37" fmla="*/ 2784997 h 5133542"/>
                  <a:gd name="connsiteX38" fmla="*/ 561039 w 4663519"/>
                  <a:gd name="connsiteY3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718062 w 4663519"/>
                  <a:gd name="connsiteY33" fmla="*/ 3084249 h 5133542"/>
                  <a:gd name="connsiteX34" fmla="*/ 3162572 w 4663519"/>
                  <a:gd name="connsiteY34" fmla="*/ 2551013 h 5133542"/>
                  <a:gd name="connsiteX35" fmla="*/ 1811350 w 4663519"/>
                  <a:gd name="connsiteY35" fmla="*/ 3225676 h 5133542"/>
                  <a:gd name="connsiteX36" fmla="*/ 412514 w 4663519"/>
                  <a:gd name="connsiteY36" fmla="*/ 2784997 h 5133542"/>
                  <a:gd name="connsiteX37" fmla="*/ 561039 w 4663519"/>
                  <a:gd name="connsiteY3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590365 w 4663519"/>
                  <a:gd name="connsiteY32" fmla="*/ 3225527 h 5133542"/>
                  <a:gd name="connsiteX33" fmla="*/ 3162572 w 4663519"/>
                  <a:gd name="connsiteY33" fmla="*/ 2551013 h 5133542"/>
                  <a:gd name="connsiteX34" fmla="*/ 1811350 w 4663519"/>
                  <a:gd name="connsiteY34" fmla="*/ 3225676 h 5133542"/>
                  <a:gd name="connsiteX35" fmla="*/ 412514 w 4663519"/>
                  <a:gd name="connsiteY35" fmla="*/ 2784997 h 5133542"/>
                  <a:gd name="connsiteX36" fmla="*/ 561039 w 4663519"/>
                  <a:gd name="connsiteY3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069433 w 4663519"/>
                  <a:gd name="connsiteY20" fmla="*/ 2254484 h 5133542"/>
                  <a:gd name="connsiteX21" fmla="*/ 4130684 w 4663519"/>
                  <a:gd name="connsiteY21" fmla="*/ 2328788 h 5133542"/>
                  <a:gd name="connsiteX22" fmla="*/ 4157011 w 4663519"/>
                  <a:gd name="connsiteY22" fmla="*/ 2253520 h 5133542"/>
                  <a:gd name="connsiteX23" fmla="*/ 4190576 w 4663519"/>
                  <a:gd name="connsiteY23" fmla="*/ 2116047 h 5133542"/>
                  <a:gd name="connsiteX24" fmla="*/ 4268418 w 4663519"/>
                  <a:gd name="connsiteY24" fmla="*/ 2208247 h 5133542"/>
                  <a:gd name="connsiteX25" fmla="*/ 4046803 w 4663519"/>
                  <a:gd name="connsiteY25" fmla="*/ 4382094 h 5133542"/>
                  <a:gd name="connsiteX26" fmla="*/ 2617781 w 4663519"/>
                  <a:gd name="connsiteY26" fmla="*/ 5131538 h 5133542"/>
                  <a:gd name="connsiteX27" fmla="*/ 2413562 w 4663519"/>
                  <a:gd name="connsiteY27" fmla="*/ 4943309 h 5133542"/>
                  <a:gd name="connsiteX28" fmla="*/ 2331583 w 4663519"/>
                  <a:gd name="connsiteY28" fmla="*/ 4528627 h 5133542"/>
                  <a:gd name="connsiteX29" fmla="*/ 2505259 w 4663519"/>
                  <a:gd name="connsiteY29" fmla="*/ 4292718 h 5133542"/>
                  <a:gd name="connsiteX30" fmla="*/ 3408527 w 4663519"/>
                  <a:gd name="connsiteY30" fmla="*/ 3774186 h 5133542"/>
                  <a:gd name="connsiteX31" fmla="*/ 3588526 w 4663519"/>
                  <a:gd name="connsiteY31" fmla="*/ 3331437 h 5133542"/>
                  <a:gd name="connsiteX32" fmla="*/ 3162572 w 4663519"/>
                  <a:gd name="connsiteY32" fmla="*/ 2551013 h 5133542"/>
                  <a:gd name="connsiteX33" fmla="*/ 1811350 w 4663519"/>
                  <a:gd name="connsiteY33" fmla="*/ 3225676 h 5133542"/>
                  <a:gd name="connsiteX34" fmla="*/ 412514 w 4663519"/>
                  <a:gd name="connsiteY34" fmla="*/ 2784997 h 5133542"/>
                  <a:gd name="connsiteX35" fmla="*/ 561039 w 4663519"/>
                  <a:gd name="connsiteY3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30684 w 4663519"/>
                  <a:gd name="connsiteY20" fmla="*/ 2328788 h 5133542"/>
                  <a:gd name="connsiteX21" fmla="*/ 4157011 w 4663519"/>
                  <a:gd name="connsiteY21" fmla="*/ 2253520 h 5133542"/>
                  <a:gd name="connsiteX22" fmla="*/ 4190576 w 4663519"/>
                  <a:gd name="connsiteY22" fmla="*/ 2116047 h 5133542"/>
                  <a:gd name="connsiteX23" fmla="*/ 4268418 w 4663519"/>
                  <a:gd name="connsiteY23" fmla="*/ 2208247 h 5133542"/>
                  <a:gd name="connsiteX24" fmla="*/ 4046803 w 4663519"/>
                  <a:gd name="connsiteY24" fmla="*/ 4382094 h 5133542"/>
                  <a:gd name="connsiteX25" fmla="*/ 2617781 w 4663519"/>
                  <a:gd name="connsiteY25" fmla="*/ 5131538 h 5133542"/>
                  <a:gd name="connsiteX26" fmla="*/ 2413562 w 4663519"/>
                  <a:gd name="connsiteY26" fmla="*/ 4943309 h 5133542"/>
                  <a:gd name="connsiteX27" fmla="*/ 2331583 w 4663519"/>
                  <a:gd name="connsiteY27" fmla="*/ 4528627 h 5133542"/>
                  <a:gd name="connsiteX28" fmla="*/ 2505259 w 4663519"/>
                  <a:gd name="connsiteY28" fmla="*/ 4292718 h 5133542"/>
                  <a:gd name="connsiteX29" fmla="*/ 3408527 w 4663519"/>
                  <a:gd name="connsiteY29" fmla="*/ 3774186 h 5133542"/>
                  <a:gd name="connsiteX30" fmla="*/ 3588526 w 4663519"/>
                  <a:gd name="connsiteY30" fmla="*/ 3331437 h 5133542"/>
                  <a:gd name="connsiteX31" fmla="*/ 3162572 w 4663519"/>
                  <a:gd name="connsiteY31" fmla="*/ 2551013 h 5133542"/>
                  <a:gd name="connsiteX32" fmla="*/ 1811350 w 4663519"/>
                  <a:gd name="connsiteY32" fmla="*/ 3225676 h 5133542"/>
                  <a:gd name="connsiteX33" fmla="*/ 412514 w 4663519"/>
                  <a:gd name="connsiteY33" fmla="*/ 2784997 h 5133542"/>
                  <a:gd name="connsiteX34" fmla="*/ 561039 w 4663519"/>
                  <a:gd name="connsiteY3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57011 w 4663519"/>
                  <a:gd name="connsiteY20" fmla="*/ 2253520 h 5133542"/>
                  <a:gd name="connsiteX21" fmla="*/ 4190576 w 4663519"/>
                  <a:gd name="connsiteY21" fmla="*/ 2116047 h 5133542"/>
                  <a:gd name="connsiteX22" fmla="*/ 4268418 w 4663519"/>
                  <a:gd name="connsiteY22" fmla="*/ 2208247 h 5133542"/>
                  <a:gd name="connsiteX23" fmla="*/ 4046803 w 4663519"/>
                  <a:gd name="connsiteY23" fmla="*/ 4382094 h 5133542"/>
                  <a:gd name="connsiteX24" fmla="*/ 2617781 w 4663519"/>
                  <a:gd name="connsiteY24" fmla="*/ 5131538 h 5133542"/>
                  <a:gd name="connsiteX25" fmla="*/ 2413562 w 4663519"/>
                  <a:gd name="connsiteY25" fmla="*/ 4943309 h 5133542"/>
                  <a:gd name="connsiteX26" fmla="*/ 2331583 w 4663519"/>
                  <a:gd name="connsiteY26" fmla="*/ 4528627 h 5133542"/>
                  <a:gd name="connsiteX27" fmla="*/ 2505259 w 4663519"/>
                  <a:gd name="connsiteY27" fmla="*/ 4292718 h 5133542"/>
                  <a:gd name="connsiteX28" fmla="*/ 3408527 w 4663519"/>
                  <a:gd name="connsiteY28" fmla="*/ 3774186 h 5133542"/>
                  <a:gd name="connsiteX29" fmla="*/ 3588526 w 4663519"/>
                  <a:gd name="connsiteY29" fmla="*/ 3331437 h 5133542"/>
                  <a:gd name="connsiteX30" fmla="*/ 3162572 w 4663519"/>
                  <a:gd name="connsiteY30" fmla="*/ 2551013 h 5133542"/>
                  <a:gd name="connsiteX31" fmla="*/ 1811350 w 4663519"/>
                  <a:gd name="connsiteY31" fmla="*/ 3225676 h 5133542"/>
                  <a:gd name="connsiteX32" fmla="*/ 412514 w 4663519"/>
                  <a:gd name="connsiteY32" fmla="*/ 2784997 h 5133542"/>
                  <a:gd name="connsiteX33" fmla="*/ 561039 w 4663519"/>
                  <a:gd name="connsiteY3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190576 w 4663519"/>
                  <a:gd name="connsiteY20" fmla="*/ 2116047 h 5133542"/>
                  <a:gd name="connsiteX21" fmla="*/ 4268418 w 4663519"/>
                  <a:gd name="connsiteY21" fmla="*/ 2208247 h 5133542"/>
                  <a:gd name="connsiteX22" fmla="*/ 4046803 w 4663519"/>
                  <a:gd name="connsiteY22" fmla="*/ 4382094 h 5133542"/>
                  <a:gd name="connsiteX23" fmla="*/ 2617781 w 4663519"/>
                  <a:gd name="connsiteY23" fmla="*/ 5131538 h 5133542"/>
                  <a:gd name="connsiteX24" fmla="*/ 2413562 w 4663519"/>
                  <a:gd name="connsiteY24" fmla="*/ 4943309 h 5133542"/>
                  <a:gd name="connsiteX25" fmla="*/ 2331583 w 4663519"/>
                  <a:gd name="connsiteY25" fmla="*/ 4528627 h 5133542"/>
                  <a:gd name="connsiteX26" fmla="*/ 2505259 w 4663519"/>
                  <a:gd name="connsiteY26" fmla="*/ 4292718 h 5133542"/>
                  <a:gd name="connsiteX27" fmla="*/ 3408527 w 4663519"/>
                  <a:gd name="connsiteY27" fmla="*/ 3774186 h 5133542"/>
                  <a:gd name="connsiteX28" fmla="*/ 3588526 w 4663519"/>
                  <a:gd name="connsiteY28" fmla="*/ 3331437 h 5133542"/>
                  <a:gd name="connsiteX29" fmla="*/ 3162572 w 4663519"/>
                  <a:gd name="connsiteY29" fmla="*/ 2551013 h 5133542"/>
                  <a:gd name="connsiteX30" fmla="*/ 1811350 w 4663519"/>
                  <a:gd name="connsiteY30" fmla="*/ 3225676 h 5133542"/>
                  <a:gd name="connsiteX31" fmla="*/ 412514 w 4663519"/>
                  <a:gd name="connsiteY31" fmla="*/ 2784997 h 5133542"/>
                  <a:gd name="connsiteX32" fmla="*/ 561039 w 4663519"/>
                  <a:gd name="connsiteY3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3489729 w 4663519"/>
                  <a:gd name="connsiteY19" fmla="*/ 1852654 h 5133542"/>
                  <a:gd name="connsiteX20" fmla="*/ 4268418 w 4663519"/>
                  <a:gd name="connsiteY20" fmla="*/ 2208247 h 5133542"/>
                  <a:gd name="connsiteX21" fmla="*/ 4046803 w 4663519"/>
                  <a:gd name="connsiteY21" fmla="*/ 4382094 h 5133542"/>
                  <a:gd name="connsiteX22" fmla="*/ 2617781 w 4663519"/>
                  <a:gd name="connsiteY22" fmla="*/ 5131538 h 5133542"/>
                  <a:gd name="connsiteX23" fmla="*/ 2413562 w 4663519"/>
                  <a:gd name="connsiteY23" fmla="*/ 4943309 h 5133542"/>
                  <a:gd name="connsiteX24" fmla="*/ 2331583 w 4663519"/>
                  <a:gd name="connsiteY24" fmla="*/ 4528627 h 5133542"/>
                  <a:gd name="connsiteX25" fmla="*/ 2505259 w 4663519"/>
                  <a:gd name="connsiteY25" fmla="*/ 4292718 h 5133542"/>
                  <a:gd name="connsiteX26" fmla="*/ 3408527 w 4663519"/>
                  <a:gd name="connsiteY26" fmla="*/ 3774186 h 5133542"/>
                  <a:gd name="connsiteX27" fmla="*/ 3588526 w 4663519"/>
                  <a:gd name="connsiteY27" fmla="*/ 3331437 h 5133542"/>
                  <a:gd name="connsiteX28" fmla="*/ 3162572 w 4663519"/>
                  <a:gd name="connsiteY28" fmla="*/ 2551013 h 5133542"/>
                  <a:gd name="connsiteX29" fmla="*/ 1811350 w 4663519"/>
                  <a:gd name="connsiteY29" fmla="*/ 3225676 h 5133542"/>
                  <a:gd name="connsiteX30" fmla="*/ 412514 w 4663519"/>
                  <a:gd name="connsiteY30" fmla="*/ 2784997 h 5133542"/>
                  <a:gd name="connsiteX31" fmla="*/ 561039 w 4663519"/>
                  <a:gd name="connsiteY3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3374737 w 4663519"/>
                  <a:gd name="connsiteY18" fmla="*/ 1813277 h 5133542"/>
                  <a:gd name="connsiteX19" fmla="*/ 4268418 w 4663519"/>
                  <a:gd name="connsiteY19" fmla="*/ 2208247 h 5133542"/>
                  <a:gd name="connsiteX20" fmla="*/ 4046803 w 4663519"/>
                  <a:gd name="connsiteY20" fmla="*/ 4382094 h 5133542"/>
                  <a:gd name="connsiteX21" fmla="*/ 2617781 w 4663519"/>
                  <a:gd name="connsiteY21" fmla="*/ 5131538 h 5133542"/>
                  <a:gd name="connsiteX22" fmla="*/ 2413562 w 4663519"/>
                  <a:gd name="connsiteY22" fmla="*/ 4943309 h 5133542"/>
                  <a:gd name="connsiteX23" fmla="*/ 2331583 w 4663519"/>
                  <a:gd name="connsiteY23" fmla="*/ 4528627 h 5133542"/>
                  <a:gd name="connsiteX24" fmla="*/ 2505259 w 4663519"/>
                  <a:gd name="connsiteY24" fmla="*/ 4292718 h 5133542"/>
                  <a:gd name="connsiteX25" fmla="*/ 3408527 w 4663519"/>
                  <a:gd name="connsiteY25" fmla="*/ 3774186 h 5133542"/>
                  <a:gd name="connsiteX26" fmla="*/ 3588526 w 4663519"/>
                  <a:gd name="connsiteY26" fmla="*/ 3331437 h 5133542"/>
                  <a:gd name="connsiteX27" fmla="*/ 3162572 w 4663519"/>
                  <a:gd name="connsiteY27" fmla="*/ 2551013 h 5133542"/>
                  <a:gd name="connsiteX28" fmla="*/ 1811350 w 4663519"/>
                  <a:gd name="connsiteY28" fmla="*/ 3225676 h 5133542"/>
                  <a:gd name="connsiteX29" fmla="*/ 412514 w 4663519"/>
                  <a:gd name="connsiteY29" fmla="*/ 2784997 h 5133542"/>
                  <a:gd name="connsiteX30" fmla="*/ 561039 w 4663519"/>
                  <a:gd name="connsiteY3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3390022 w 4663519"/>
                  <a:gd name="connsiteY17" fmla="*/ 1703674 h 5133542"/>
                  <a:gd name="connsiteX18" fmla="*/ 4268418 w 4663519"/>
                  <a:gd name="connsiteY18" fmla="*/ 2208247 h 5133542"/>
                  <a:gd name="connsiteX19" fmla="*/ 4046803 w 4663519"/>
                  <a:gd name="connsiteY19" fmla="*/ 4382094 h 5133542"/>
                  <a:gd name="connsiteX20" fmla="*/ 2617781 w 4663519"/>
                  <a:gd name="connsiteY20" fmla="*/ 5131538 h 5133542"/>
                  <a:gd name="connsiteX21" fmla="*/ 2413562 w 4663519"/>
                  <a:gd name="connsiteY21" fmla="*/ 4943309 h 5133542"/>
                  <a:gd name="connsiteX22" fmla="*/ 2331583 w 4663519"/>
                  <a:gd name="connsiteY22" fmla="*/ 4528627 h 5133542"/>
                  <a:gd name="connsiteX23" fmla="*/ 2505259 w 4663519"/>
                  <a:gd name="connsiteY23" fmla="*/ 4292718 h 5133542"/>
                  <a:gd name="connsiteX24" fmla="*/ 3408527 w 4663519"/>
                  <a:gd name="connsiteY24" fmla="*/ 3774186 h 5133542"/>
                  <a:gd name="connsiteX25" fmla="*/ 3588526 w 4663519"/>
                  <a:gd name="connsiteY25" fmla="*/ 3331437 h 5133542"/>
                  <a:gd name="connsiteX26" fmla="*/ 3162572 w 4663519"/>
                  <a:gd name="connsiteY26" fmla="*/ 2551013 h 5133542"/>
                  <a:gd name="connsiteX27" fmla="*/ 1811350 w 4663519"/>
                  <a:gd name="connsiteY27" fmla="*/ 3225676 h 5133542"/>
                  <a:gd name="connsiteX28" fmla="*/ 412514 w 4663519"/>
                  <a:gd name="connsiteY28" fmla="*/ 2784997 h 5133542"/>
                  <a:gd name="connsiteX29" fmla="*/ 561039 w 4663519"/>
                  <a:gd name="connsiteY29"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3399485 w 4663519"/>
                  <a:gd name="connsiteY16" fmla="*/ 1571106 h 5133542"/>
                  <a:gd name="connsiteX17" fmla="*/ 4268418 w 4663519"/>
                  <a:gd name="connsiteY17" fmla="*/ 2208247 h 5133542"/>
                  <a:gd name="connsiteX18" fmla="*/ 4046803 w 4663519"/>
                  <a:gd name="connsiteY18" fmla="*/ 4382094 h 5133542"/>
                  <a:gd name="connsiteX19" fmla="*/ 2617781 w 4663519"/>
                  <a:gd name="connsiteY19" fmla="*/ 5131538 h 5133542"/>
                  <a:gd name="connsiteX20" fmla="*/ 2413562 w 4663519"/>
                  <a:gd name="connsiteY20" fmla="*/ 4943309 h 5133542"/>
                  <a:gd name="connsiteX21" fmla="*/ 2331583 w 4663519"/>
                  <a:gd name="connsiteY21" fmla="*/ 4528627 h 5133542"/>
                  <a:gd name="connsiteX22" fmla="*/ 2505259 w 4663519"/>
                  <a:gd name="connsiteY22" fmla="*/ 4292718 h 5133542"/>
                  <a:gd name="connsiteX23" fmla="*/ 3408527 w 4663519"/>
                  <a:gd name="connsiteY23" fmla="*/ 3774186 h 5133542"/>
                  <a:gd name="connsiteX24" fmla="*/ 3588526 w 4663519"/>
                  <a:gd name="connsiteY24" fmla="*/ 3331437 h 5133542"/>
                  <a:gd name="connsiteX25" fmla="*/ 3162572 w 4663519"/>
                  <a:gd name="connsiteY25" fmla="*/ 2551013 h 5133542"/>
                  <a:gd name="connsiteX26" fmla="*/ 1811350 w 4663519"/>
                  <a:gd name="connsiteY26" fmla="*/ 3225676 h 5133542"/>
                  <a:gd name="connsiteX27" fmla="*/ 412514 w 4663519"/>
                  <a:gd name="connsiteY27" fmla="*/ 2784997 h 5133542"/>
                  <a:gd name="connsiteX28" fmla="*/ 561039 w 4663519"/>
                  <a:gd name="connsiteY28"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2450015 w 4663519"/>
                  <a:gd name="connsiteY14" fmla="*/ 1957555 h 5133542"/>
                  <a:gd name="connsiteX15" fmla="*/ 3286767 w 4663519"/>
                  <a:gd name="connsiteY15" fmla="*/ 1652115 h 5133542"/>
                  <a:gd name="connsiteX16" fmla="*/ 4268418 w 4663519"/>
                  <a:gd name="connsiteY16" fmla="*/ 2208247 h 5133542"/>
                  <a:gd name="connsiteX17" fmla="*/ 4046803 w 4663519"/>
                  <a:gd name="connsiteY17" fmla="*/ 4382094 h 5133542"/>
                  <a:gd name="connsiteX18" fmla="*/ 2617781 w 4663519"/>
                  <a:gd name="connsiteY18" fmla="*/ 5131538 h 5133542"/>
                  <a:gd name="connsiteX19" fmla="*/ 2413562 w 4663519"/>
                  <a:gd name="connsiteY19" fmla="*/ 4943309 h 5133542"/>
                  <a:gd name="connsiteX20" fmla="*/ 2331583 w 4663519"/>
                  <a:gd name="connsiteY20" fmla="*/ 4528627 h 5133542"/>
                  <a:gd name="connsiteX21" fmla="*/ 2505259 w 4663519"/>
                  <a:gd name="connsiteY21" fmla="*/ 4292718 h 5133542"/>
                  <a:gd name="connsiteX22" fmla="*/ 3408527 w 4663519"/>
                  <a:gd name="connsiteY22" fmla="*/ 3774186 h 5133542"/>
                  <a:gd name="connsiteX23" fmla="*/ 3588526 w 4663519"/>
                  <a:gd name="connsiteY23" fmla="*/ 3331437 h 5133542"/>
                  <a:gd name="connsiteX24" fmla="*/ 3162572 w 4663519"/>
                  <a:gd name="connsiteY24" fmla="*/ 2551013 h 5133542"/>
                  <a:gd name="connsiteX25" fmla="*/ 1811350 w 4663519"/>
                  <a:gd name="connsiteY25" fmla="*/ 3225676 h 5133542"/>
                  <a:gd name="connsiteX26" fmla="*/ 412514 w 4663519"/>
                  <a:gd name="connsiteY26" fmla="*/ 2784997 h 5133542"/>
                  <a:gd name="connsiteX27" fmla="*/ 561039 w 4663519"/>
                  <a:gd name="connsiteY27"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2272753 w 4663519"/>
                  <a:gd name="connsiteY13" fmla="*/ 1968143 h 5133542"/>
                  <a:gd name="connsiteX14" fmla="*/ 3286767 w 4663519"/>
                  <a:gd name="connsiteY14" fmla="*/ 1652115 h 5133542"/>
                  <a:gd name="connsiteX15" fmla="*/ 4268418 w 4663519"/>
                  <a:gd name="connsiteY15" fmla="*/ 2208247 h 5133542"/>
                  <a:gd name="connsiteX16" fmla="*/ 4046803 w 4663519"/>
                  <a:gd name="connsiteY16" fmla="*/ 4382094 h 5133542"/>
                  <a:gd name="connsiteX17" fmla="*/ 2617781 w 4663519"/>
                  <a:gd name="connsiteY17" fmla="*/ 5131538 h 5133542"/>
                  <a:gd name="connsiteX18" fmla="*/ 2413562 w 4663519"/>
                  <a:gd name="connsiteY18" fmla="*/ 4943309 h 5133542"/>
                  <a:gd name="connsiteX19" fmla="*/ 2331583 w 4663519"/>
                  <a:gd name="connsiteY19" fmla="*/ 4528627 h 5133542"/>
                  <a:gd name="connsiteX20" fmla="*/ 2505259 w 4663519"/>
                  <a:gd name="connsiteY20" fmla="*/ 4292718 h 5133542"/>
                  <a:gd name="connsiteX21" fmla="*/ 3408527 w 4663519"/>
                  <a:gd name="connsiteY21" fmla="*/ 3774186 h 5133542"/>
                  <a:gd name="connsiteX22" fmla="*/ 3588526 w 4663519"/>
                  <a:gd name="connsiteY22" fmla="*/ 3331437 h 5133542"/>
                  <a:gd name="connsiteX23" fmla="*/ 3162572 w 4663519"/>
                  <a:gd name="connsiteY23" fmla="*/ 2551013 h 5133542"/>
                  <a:gd name="connsiteX24" fmla="*/ 1811350 w 4663519"/>
                  <a:gd name="connsiteY24" fmla="*/ 3225676 h 5133542"/>
                  <a:gd name="connsiteX25" fmla="*/ 412514 w 4663519"/>
                  <a:gd name="connsiteY25" fmla="*/ 2784997 h 5133542"/>
                  <a:gd name="connsiteX26" fmla="*/ 561039 w 4663519"/>
                  <a:gd name="connsiteY26"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2201744 w 4663519"/>
                  <a:gd name="connsiteY12" fmla="*/ 2049279 h 5133542"/>
                  <a:gd name="connsiteX13" fmla="*/ 3286767 w 4663519"/>
                  <a:gd name="connsiteY13" fmla="*/ 1652115 h 5133542"/>
                  <a:gd name="connsiteX14" fmla="*/ 4268418 w 4663519"/>
                  <a:gd name="connsiteY14" fmla="*/ 2208247 h 5133542"/>
                  <a:gd name="connsiteX15" fmla="*/ 4046803 w 4663519"/>
                  <a:gd name="connsiteY15" fmla="*/ 4382094 h 5133542"/>
                  <a:gd name="connsiteX16" fmla="*/ 2617781 w 4663519"/>
                  <a:gd name="connsiteY16" fmla="*/ 5131538 h 5133542"/>
                  <a:gd name="connsiteX17" fmla="*/ 2413562 w 4663519"/>
                  <a:gd name="connsiteY17" fmla="*/ 4943309 h 5133542"/>
                  <a:gd name="connsiteX18" fmla="*/ 2331583 w 4663519"/>
                  <a:gd name="connsiteY18" fmla="*/ 4528627 h 5133542"/>
                  <a:gd name="connsiteX19" fmla="*/ 2505259 w 4663519"/>
                  <a:gd name="connsiteY19" fmla="*/ 4292718 h 5133542"/>
                  <a:gd name="connsiteX20" fmla="*/ 3408527 w 4663519"/>
                  <a:gd name="connsiteY20" fmla="*/ 3774186 h 5133542"/>
                  <a:gd name="connsiteX21" fmla="*/ 3588526 w 4663519"/>
                  <a:gd name="connsiteY21" fmla="*/ 3331437 h 5133542"/>
                  <a:gd name="connsiteX22" fmla="*/ 3162572 w 4663519"/>
                  <a:gd name="connsiteY22" fmla="*/ 2551013 h 5133542"/>
                  <a:gd name="connsiteX23" fmla="*/ 1811350 w 4663519"/>
                  <a:gd name="connsiteY23" fmla="*/ 3225676 h 5133542"/>
                  <a:gd name="connsiteX24" fmla="*/ 412514 w 4663519"/>
                  <a:gd name="connsiteY24" fmla="*/ 2784997 h 5133542"/>
                  <a:gd name="connsiteX25" fmla="*/ 561039 w 4663519"/>
                  <a:gd name="connsiteY25"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899285 w 4663519"/>
                  <a:gd name="connsiteY9" fmla="*/ 1980368 h 5133542"/>
                  <a:gd name="connsiteX10" fmla="*/ 1094143 w 4663519"/>
                  <a:gd name="connsiteY10" fmla="*/ 2093910 h 5133542"/>
                  <a:gd name="connsiteX11" fmla="*/ 1791337 w 4663519"/>
                  <a:gd name="connsiteY11" fmla="*/ 2254124 h 5133542"/>
                  <a:gd name="connsiteX12" fmla="*/ 3286767 w 4663519"/>
                  <a:gd name="connsiteY12" fmla="*/ 1652115 h 5133542"/>
                  <a:gd name="connsiteX13" fmla="*/ 4268418 w 4663519"/>
                  <a:gd name="connsiteY13" fmla="*/ 2208247 h 5133542"/>
                  <a:gd name="connsiteX14" fmla="*/ 4046803 w 4663519"/>
                  <a:gd name="connsiteY14" fmla="*/ 4382094 h 5133542"/>
                  <a:gd name="connsiteX15" fmla="*/ 2617781 w 4663519"/>
                  <a:gd name="connsiteY15" fmla="*/ 5131538 h 5133542"/>
                  <a:gd name="connsiteX16" fmla="*/ 2413562 w 4663519"/>
                  <a:gd name="connsiteY16" fmla="*/ 4943309 h 5133542"/>
                  <a:gd name="connsiteX17" fmla="*/ 2331583 w 4663519"/>
                  <a:gd name="connsiteY17" fmla="*/ 4528627 h 5133542"/>
                  <a:gd name="connsiteX18" fmla="*/ 2505259 w 4663519"/>
                  <a:gd name="connsiteY18" fmla="*/ 4292718 h 5133542"/>
                  <a:gd name="connsiteX19" fmla="*/ 3408527 w 4663519"/>
                  <a:gd name="connsiteY19" fmla="*/ 3774186 h 5133542"/>
                  <a:gd name="connsiteX20" fmla="*/ 3588526 w 4663519"/>
                  <a:gd name="connsiteY20" fmla="*/ 3331437 h 5133542"/>
                  <a:gd name="connsiteX21" fmla="*/ 3162572 w 4663519"/>
                  <a:gd name="connsiteY21" fmla="*/ 2551013 h 5133542"/>
                  <a:gd name="connsiteX22" fmla="*/ 1811350 w 4663519"/>
                  <a:gd name="connsiteY22" fmla="*/ 3225676 h 5133542"/>
                  <a:gd name="connsiteX23" fmla="*/ 412514 w 4663519"/>
                  <a:gd name="connsiteY23" fmla="*/ 2784997 h 5133542"/>
                  <a:gd name="connsiteX24" fmla="*/ 561039 w 4663519"/>
                  <a:gd name="connsiteY24"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38839 w 4663519"/>
                  <a:gd name="connsiteY7" fmla="*/ 1819444 h 5133542"/>
                  <a:gd name="connsiteX8" fmla="*/ 919349 w 4663519"/>
                  <a:gd name="connsiteY8" fmla="*/ 1952516 h 5133542"/>
                  <a:gd name="connsiteX9" fmla="*/ 1094143 w 4663519"/>
                  <a:gd name="connsiteY9" fmla="*/ 2093910 h 5133542"/>
                  <a:gd name="connsiteX10" fmla="*/ 1791337 w 4663519"/>
                  <a:gd name="connsiteY10" fmla="*/ 2254124 h 5133542"/>
                  <a:gd name="connsiteX11" fmla="*/ 3286767 w 4663519"/>
                  <a:gd name="connsiteY11" fmla="*/ 1652115 h 5133542"/>
                  <a:gd name="connsiteX12" fmla="*/ 4268418 w 4663519"/>
                  <a:gd name="connsiteY12" fmla="*/ 2208247 h 5133542"/>
                  <a:gd name="connsiteX13" fmla="*/ 4046803 w 4663519"/>
                  <a:gd name="connsiteY13" fmla="*/ 4382094 h 5133542"/>
                  <a:gd name="connsiteX14" fmla="*/ 2617781 w 4663519"/>
                  <a:gd name="connsiteY14" fmla="*/ 5131538 h 5133542"/>
                  <a:gd name="connsiteX15" fmla="*/ 2413562 w 4663519"/>
                  <a:gd name="connsiteY15" fmla="*/ 4943309 h 5133542"/>
                  <a:gd name="connsiteX16" fmla="*/ 2331583 w 4663519"/>
                  <a:gd name="connsiteY16" fmla="*/ 4528627 h 5133542"/>
                  <a:gd name="connsiteX17" fmla="*/ 2505259 w 4663519"/>
                  <a:gd name="connsiteY17" fmla="*/ 4292718 h 5133542"/>
                  <a:gd name="connsiteX18" fmla="*/ 3408527 w 4663519"/>
                  <a:gd name="connsiteY18" fmla="*/ 3774186 h 5133542"/>
                  <a:gd name="connsiteX19" fmla="*/ 3588526 w 4663519"/>
                  <a:gd name="connsiteY19" fmla="*/ 3331437 h 5133542"/>
                  <a:gd name="connsiteX20" fmla="*/ 3162572 w 4663519"/>
                  <a:gd name="connsiteY20" fmla="*/ 2551013 h 5133542"/>
                  <a:gd name="connsiteX21" fmla="*/ 1811350 w 4663519"/>
                  <a:gd name="connsiteY21" fmla="*/ 3225676 h 5133542"/>
                  <a:gd name="connsiteX22" fmla="*/ 412514 w 4663519"/>
                  <a:gd name="connsiteY22" fmla="*/ 2784997 h 5133542"/>
                  <a:gd name="connsiteX23" fmla="*/ 561039 w 4663519"/>
                  <a:gd name="connsiteY23"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919349 w 4663519"/>
                  <a:gd name="connsiteY7" fmla="*/ 1952516 h 5133542"/>
                  <a:gd name="connsiteX8" fmla="*/ 1094143 w 4663519"/>
                  <a:gd name="connsiteY8" fmla="*/ 2093910 h 5133542"/>
                  <a:gd name="connsiteX9" fmla="*/ 1791337 w 4663519"/>
                  <a:gd name="connsiteY9" fmla="*/ 2254124 h 5133542"/>
                  <a:gd name="connsiteX10" fmla="*/ 3286767 w 4663519"/>
                  <a:gd name="connsiteY10" fmla="*/ 1652115 h 5133542"/>
                  <a:gd name="connsiteX11" fmla="*/ 4268418 w 4663519"/>
                  <a:gd name="connsiteY11" fmla="*/ 2208247 h 5133542"/>
                  <a:gd name="connsiteX12" fmla="*/ 4046803 w 4663519"/>
                  <a:gd name="connsiteY12" fmla="*/ 4382094 h 5133542"/>
                  <a:gd name="connsiteX13" fmla="*/ 2617781 w 4663519"/>
                  <a:gd name="connsiteY13" fmla="*/ 5131538 h 5133542"/>
                  <a:gd name="connsiteX14" fmla="*/ 2413562 w 4663519"/>
                  <a:gd name="connsiteY14" fmla="*/ 4943309 h 5133542"/>
                  <a:gd name="connsiteX15" fmla="*/ 2331583 w 4663519"/>
                  <a:gd name="connsiteY15" fmla="*/ 4528627 h 5133542"/>
                  <a:gd name="connsiteX16" fmla="*/ 2505259 w 4663519"/>
                  <a:gd name="connsiteY16" fmla="*/ 4292718 h 5133542"/>
                  <a:gd name="connsiteX17" fmla="*/ 3408527 w 4663519"/>
                  <a:gd name="connsiteY17" fmla="*/ 3774186 h 5133542"/>
                  <a:gd name="connsiteX18" fmla="*/ 3588526 w 4663519"/>
                  <a:gd name="connsiteY18" fmla="*/ 3331437 h 5133542"/>
                  <a:gd name="connsiteX19" fmla="*/ 3162572 w 4663519"/>
                  <a:gd name="connsiteY19" fmla="*/ 2551013 h 5133542"/>
                  <a:gd name="connsiteX20" fmla="*/ 1811350 w 4663519"/>
                  <a:gd name="connsiteY20" fmla="*/ 3225676 h 5133542"/>
                  <a:gd name="connsiteX21" fmla="*/ 412514 w 4663519"/>
                  <a:gd name="connsiteY21" fmla="*/ 2784997 h 5133542"/>
                  <a:gd name="connsiteX22" fmla="*/ 561039 w 4663519"/>
                  <a:gd name="connsiteY22"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094143 w 4663519"/>
                  <a:gd name="connsiteY7" fmla="*/ 2093910 h 5133542"/>
                  <a:gd name="connsiteX8" fmla="*/ 1791337 w 4663519"/>
                  <a:gd name="connsiteY8" fmla="*/ 2254124 h 5133542"/>
                  <a:gd name="connsiteX9" fmla="*/ 3286767 w 4663519"/>
                  <a:gd name="connsiteY9" fmla="*/ 1652115 h 5133542"/>
                  <a:gd name="connsiteX10" fmla="*/ 4268418 w 4663519"/>
                  <a:gd name="connsiteY10" fmla="*/ 2208247 h 5133542"/>
                  <a:gd name="connsiteX11" fmla="*/ 4046803 w 4663519"/>
                  <a:gd name="connsiteY11" fmla="*/ 4382094 h 5133542"/>
                  <a:gd name="connsiteX12" fmla="*/ 2617781 w 4663519"/>
                  <a:gd name="connsiteY12" fmla="*/ 5131538 h 5133542"/>
                  <a:gd name="connsiteX13" fmla="*/ 2413562 w 4663519"/>
                  <a:gd name="connsiteY13" fmla="*/ 4943309 h 5133542"/>
                  <a:gd name="connsiteX14" fmla="*/ 2331583 w 4663519"/>
                  <a:gd name="connsiteY14" fmla="*/ 4528627 h 5133542"/>
                  <a:gd name="connsiteX15" fmla="*/ 2505259 w 4663519"/>
                  <a:gd name="connsiteY15" fmla="*/ 4292718 h 5133542"/>
                  <a:gd name="connsiteX16" fmla="*/ 3408527 w 4663519"/>
                  <a:gd name="connsiteY16" fmla="*/ 3774186 h 5133542"/>
                  <a:gd name="connsiteX17" fmla="*/ 3588526 w 4663519"/>
                  <a:gd name="connsiteY17" fmla="*/ 3331437 h 5133542"/>
                  <a:gd name="connsiteX18" fmla="*/ 3162572 w 4663519"/>
                  <a:gd name="connsiteY18" fmla="*/ 2551013 h 5133542"/>
                  <a:gd name="connsiteX19" fmla="*/ 1811350 w 4663519"/>
                  <a:gd name="connsiteY19" fmla="*/ 3225676 h 5133542"/>
                  <a:gd name="connsiteX20" fmla="*/ 412514 w 4663519"/>
                  <a:gd name="connsiteY20" fmla="*/ 2784997 h 5133542"/>
                  <a:gd name="connsiteX21" fmla="*/ 561039 w 4663519"/>
                  <a:gd name="connsiteY21"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37390 w 4663519"/>
                  <a:gd name="connsiteY6" fmla="*/ 1716822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791337 w 4663519"/>
                  <a:gd name="connsiteY7" fmla="*/ 2254124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3286767 w 4663519"/>
                  <a:gd name="connsiteY8" fmla="*/ 1652115 h 5133542"/>
                  <a:gd name="connsiteX9" fmla="*/ 4268418 w 4663519"/>
                  <a:gd name="connsiteY9" fmla="*/ 2208247 h 5133542"/>
                  <a:gd name="connsiteX10" fmla="*/ 4046803 w 4663519"/>
                  <a:gd name="connsiteY10" fmla="*/ 4382094 h 5133542"/>
                  <a:gd name="connsiteX11" fmla="*/ 2617781 w 4663519"/>
                  <a:gd name="connsiteY11" fmla="*/ 5131538 h 5133542"/>
                  <a:gd name="connsiteX12" fmla="*/ 2413562 w 4663519"/>
                  <a:gd name="connsiteY12" fmla="*/ 4943309 h 5133542"/>
                  <a:gd name="connsiteX13" fmla="*/ 2331583 w 4663519"/>
                  <a:gd name="connsiteY13" fmla="*/ 4528627 h 5133542"/>
                  <a:gd name="connsiteX14" fmla="*/ 2505259 w 4663519"/>
                  <a:gd name="connsiteY14" fmla="*/ 4292718 h 5133542"/>
                  <a:gd name="connsiteX15" fmla="*/ 3408527 w 4663519"/>
                  <a:gd name="connsiteY15" fmla="*/ 3774186 h 5133542"/>
                  <a:gd name="connsiteX16" fmla="*/ 3588526 w 4663519"/>
                  <a:gd name="connsiteY16" fmla="*/ 3331437 h 5133542"/>
                  <a:gd name="connsiteX17" fmla="*/ 3162572 w 4663519"/>
                  <a:gd name="connsiteY17" fmla="*/ 2551013 h 5133542"/>
                  <a:gd name="connsiteX18" fmla="*/ 1811350 w 4663519"/>
                  <a:gd name="connsiteY18" fmla="*/ 3225676 h 5133542"/>
                  <a:gd name="connsiteX19" fmla="*/ 412514 w 4663519"/>
                  <a:gd name="connsiteY19" fmla="*/ 2784997 h 5133542"/>
                  <a:gd name="connsiteX20" fmla="*/ 561039 w 4663519"/>
                  <a:gd name="connsiteY20" fmla="*/ 684240 h 5133542"/>
                  <a:gd name="connsiteX0" fmla="*/ 561039 w 4663519"/>
                  <a:gd name="connsiteY0" fmla="*/ 684240 h 5133542"/>
                  <a:gd name="connsiteX1" fmla="*/ 1923592 w 4663519"/>
                  <a:gd name="connsiteY1" fmla="*/ 1264 h 5133542"/>
                  <a:gd name="connsiteX2" fmla="*/ 2127324 w 4663519"/>
                  <a:gd name="connsiteY2" fmla="*/ 189981 h 5133542"/>
                  <a:gd name="connsiteX3" fmla="*/ 2219454 w 4663519"/>
                  <a:gd name="connsiteY3" fmla="*/ 594512 h 5133542"/>
                  <a:gd name="connsiteX4" fmla="*/ 2058275 w 4663519"/>
                  <a:gd name="connsiteY4" fmla="*/ 817924 h 5133542"/>
                  <a:gd name="connsiteX5" fmla="*/ 1198388 w 4663519"/>
                  <a:gd name="connsiteY5" fmla="*/ 1293074 h 5133542"/>
                  <a:gd name="connsiteX6" fmla="*/ 1054405 w 4663519"/>
                  <a:gd name="connsiteY6" fmla="*/ 2034439 h 5133542"/>
                  <a:gd name="connsiteX7" fmla="*/ 1884920 w 4663519"/>
                  <a:gd name="connsiteY7" fmla="*/ 2041433 h 5133542"/>
                  <a:gd name="connsiteX8" fmla="*/ 4268418 w 4663519"/>
                  <a:gd name="connsiteY8" fmla="*/ 2208247 h 5133542"/>
                  <a:gd name="connsiteX9" fmla="*/ 4046803 w 4663519"/>
                  <a:gd name="connsiteY9" fmla="*/ 4382094 h 5133542"/>
                  <a:gd name="connsiteX10" fmla="*/ 2617781 w 4663519"/>
                  <a:gd name="connsiteY10" fmla="*/ 5131538 h 5133542"/>
                  <a:gd name="connsiteX11" fmla="*/ 2413562 w 4663519"/>
                  <a:gd name="connsiteY11" fmla="*/ 4943309 h 5133542"/>
                  <a:gd name="connsiteX12" fmla="*/ 2331583 w 4663519"/>
                  <a:gd name="connsiteY12" fmla="*/ 4528627 h 5133542"/>
                  <a:gd name="connsiteX13" fmla="*/ 2505259 w 4663519"/>
                  <a:gd name="connsiteY13" fmla="*/ 4292718 h 5133542"/>
                  <a:gd name="connsiteX14" fmla="*/ 3408527 w 4663519"/>
                  <a:gd name="connsiteY14" fmla="*/ 3774186 h 5133542"/>
                  <a:gd name="connsiteX15" fmla="*/ 3588526 w 4663519"/>
                  <a:gd name="connsiteY15" fmla="*/ 3331437 h 5133542"/>
                  <a:gd name="connsiteX16" fmla="*/ 3162572 w 4663519"/>
                  <a:gd name="connsiteY16" fmla="*/ 2551013 h 5133542"/>
                  <a:gd name="connsiteX17" fmla="*/ 1811350 w 4663519"/>
                  <a:gd name="connsiteY17" fmla="*/ 3225676 h 5133542"/>
                  <a:gd name="connsiteX18" fmla="*/ 412514 w 4663519"/>
                  <a:gd name="connsiteY18" fmla="*/ 2784997 h 5133542"/>
                  <a:gd name="connsiteX19" fmla="*/ 561039 w 4663519"/>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1884920 w 4503972"/>
                  <a:gd name="connsiteY7" fmla="*/ 2041433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503972"/>
                  <a:gd name="connsiteY0" fmla="*/ 684240 h 5133542"/>
                  <a:gd name="connsiteX1" fmla="*/ 1923592 w 4503972"/>
                  <a:gd name="connsiteY1" fmla="*/ 1264 h 5133542"/>
                  <a:gd name="connsiteX2" fmla="*/ 2127324 w 4503972"/>
                  <a:gd name="connsiteY2" fmla="*/ 189981 h 5133542"/>
                  <a:gd name="connsiteX3" fmla="*/ 2219454 w 4503972"/>
                  <a:gd name="connsiteY3" fmla="*/ 594512 h 5133542"/>
                  <a:gd name="connsiteX4" fmla="*/ 2058275 w 4503972"/>
                  <a:gd name="connsiteY4" fmla="*/ 817924 h 5133542"/>
                  <a:gd name="connsiteX5" fmla="*/ 1198388 w 4503972"/>
                  <a:gd name="connsiteY5" fmla="*/ 1293074 h 5133542"/>
                  <a:gd name="connsiteX6" fmla="*/ 1054405 w 4503972"/>
                  <a:gd name="connsiteY6" fmla="*/ 2034439 h 5133542"/>
                  <a:gd name="connsiteX7" fmla="*/ 2015369 w 4503972"/>
                  <a:gd name="connsiteY7" fmla="*/ 1973372 h 5133542"/>
                  <a:gd name="connsiteX8" fmla="*/ 4288271 w 4503972"/>
                  <a:gd name="connsiteY8" fmla="*/ 2126007 h 5133542"/>
                  <a:gd name="connsiteX9" fmla="*/ 4046803 w 4503972"/>
                  <a:gd name="connsiteY9" fmla="*/ 4382094 h 5133542"/>
                  <a:gd name="connsiteX10" fmla="*/ 2617781 w 4503972"/>
                  <a:gd name="connsiteY10" fmla="*/ 5131538 h 5133542"/>
                  <a:gd name="connsiteX11" fmla="*/ 2413562 w 4503972"/>
                  <a:gd name="connsiteY11" fmla="*/ 4943309 h 5133542"/>
                  <a:gd name="connsiteX12" fmla="*/ 2331583 w 4503972"/>
                  <a:gd name="connsiteY12" fmla="*/ 4528627 h 5133542"/>
                  <a:gd name="connsiteX13" fmla="*/ 2505259 w 4503972"/>
                  <a:gd name="connsiteY13" fmla="*/ 4292718 h 5133542"/>
                  <a:gd name="connsiteX14" fmla="*/ 3408527 w 4503972"/>
                  <a:gd name="connsiteY14" fmla="*/ 3774186 h 5133542"/>
                  <a:gd name="connsiteX15" fmla="*/ 3588526 w 4503972"/>
                  <a:gd name="connsiteY15" fmla="*/ 3331437 h 5133542"/>
                  <a:gd name="connsiteX16" fmla="*/ 3162572 w 4503972"/>
                  <a:gd name="connsiteY16" fmla="*/ 2551013 h 5133542"/>
                  <a:gd name="connsiteX17" fmla="*/ 1811350 w 4503972"/>
                  <a:gd name="connsiteY17" fmla="*/ 3225676 h 5133542"/>
                  <a:gd name="connsiteX18" fmla="*/ 412514 w 4503972"/>
                  <a:gd name="connsiteY18" fmla="*/ 2784997 h 5133542"/>
                  <a:gd name="connsiteX19" fmla="*/ 561039 w 4503972"/>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21293"/>
                  <a:gd name="connsiteY0" fmla="*/ 684240 h 5133542"/>
                  <a:gd name="connsiteX1" fmla="*/ 1923592 w 4621293"/>
                  <a:gd name="connsiteY1" fmla="*/ 1264 h 5133542"/>
                  <a:gd name="connsiteX2" fmla="*/ 2127324 w 4621293"/>
                  <a:gd name="connsiteY2" fmla="*/ 189981 h 5133542"/>
                  <a:gd name="connsiteX3" fmla="*/ 2219454 w 4621293"/>
                  <a:gd name="connsiteY3" fmla="*/ 594512 h 5133542"/>
                  <a:gd name="connsiteX4" fmla="*/ 2058275 w 4621293"/>
                  <a:gd name="connsiteY4" fmla="*/ 817924 h 5133542"/>
                  <a:gd name="connsiteX5" fmla="*/ 1198388 w 4621293"/>
                  <a:gd name="connsiteY5" fmla="*/ 1293074 h 5133542"/>
                  <a:gd name="connsiteX6" fmla="*/ 1054405 w 4621293"/>
                  <a:gd name="connsiteY6" fmla="*/ 2034439 h 5133542"/>
                  <a:gd name="connsiteX7" fmla="*/ 2015369 w 4621293"/>
                  <a:gd name="connsiteY7" fmla="*/ 1973372 h 5133542"/>
                  <a:gd name="connsiteX8" fmla="*/ 4288271 w 4621293"/>
                  <a:gd name="connsiteY8" fmla="*/ 2126007 h 5133542"/>
                  <a:gd name="connsiteX9" fmla="*/ 4046803 w 4621293"/>
                  <a:gd name="connsiteY9" fmla="*/ 4382094 h 5133542"/>
                  <a:gd name="connsiteX10" fmla="*/ 2617781 w 4621293"/>
                  <a:gd name="connsiteY10" fmla="*/ 5131538 h 5133542"/>
                  <a:gd name="connsiteX11" fmla="*/ 2413562 w 4621293"/>
                  <a:gd name="connsiteY11" fmla="*/ 4943309 h 5133542"/>
                  <a:gd name="connsiteX12" fmla="*/ 2331583 w 4621293"/>
                  <a:gd name="connsiteY12" fmla="*/ 4528627 h 5133542"/>
                  <a:gd name="connsiteX13" fmla="*/ 2505259 w 4621293"/>
                  <a:gd name="connsiteY13" fmla="*/ 4292718 h 5133542"/>
                  <a:gd name="connsiteX14" fmla="*/ 3408527 w 4621293"/>
                  <a:gd name="connsiteY14" fmla="*/ 3774186 h 5133542"/>
                  <a:gd name="connsiteX15" fmla="*/ 3588526 w 4621293"/>
                  <a:gd name="connsiteY15" fmla="*/ 3331437 h 5133542"/>
                  <a:gd name="connsiteX16" fmla="*/ 3162572 w 4621293"/>
                  <a:gd name="connsiteY16" fmla="*/ 2551013 h 5133542"/>
                  <a:gd name="connsiteX17" fmla="*/ 1811350 w 4621293"/>
                  <a:gd name="connsiteY17" fmla="*/ 3225676 h 5133542"/>
                  <a:gd name="connsiteX18" fmla="*/ 412514 w 4621293"/>
                  <a:gd name="connsiteY18" fmla="*/ 2784997 h 5133542"/>
                  <a:gd name="connsiteX19" fmla="*/ 561039 w 4621293"/>
                  <a:gd name="connsiteY19" fmla="*/ 684240 h 5133542"/>
                  <a:gd name="connsiteX0" fmla="*/ 561039 w 4660116"/>
                  <a:gd name="connsiteY0" fmla="*/ 684240 h 5133542"/>
                  <a:gd name="connsiteX1" fmla="*/ 1923592 w 4660116"/>
                  <a:gd name="connsiteY1" fmla="*/ 1264 h 5133542"/>
                  <a:gd name="connsiteX2" fmla="*/ 2127324 w 4660116"/>
                  <a:gd name="connsiteY2" fmla="*/ 189981 h 5133542"/>
                  <a:gd name="connsiteX3" fmla="*/ 2219454 w 4660116"/>
                  <a:gd name="connsiteY3" fmla="*/ 594512 h 5133542"/>
                  <a:gd name="connsiteX4" fmla="*/ 2058275 w 4660116"/>
                  <a:gd name="connsiteY4" fmla="*/ 817924 h 5133542"/>
                  <a:gd name="connsiteX5" fmla="*/ 1198388 w 4660116"/>
                  <a:gd name="connsiteY5" fmla="*/ 1293074 h 5133542"/>
                  <a:gd name="connsiteX6" fmla="*/ 1054405 w 4660116"/>
                  <a:gd name="connsiteY6" fmla="*/ 2034439 h 5133542"/>
                  <a:gd name="connsiteX7" fmla="*/ 2015369 w 4660116"/>
                  <a:gd name="connsiteY7" fmla="*/ 1973372 h 5133542"/>
                  <a:gd name="connsiteX8" fmla="*/ 4288271 w 4660116"/>
                  <a:gd name="connsiteY8" fmla="*/ 2126007 h 5133542"/>
                  <a:gd name="connsiteX9" fmla="*/ 4046803 w 4660116"/>
                  <a:gd name="connsiteY9" fmla="*/ 4382094 h 5133542"/>
                  <a:gd name="connsiteX10" fmla="*/ 2617781 w 4660116"/>
                  <a:gd name="connsiteY10" fmla="*/ 5131538 h 5133542"/>
                  <a:gd name="connsiteX11" fmla="*/ 2413562 w 4660116"/>
                  <a:gd name="connsiteY11" fmla="*/ 4943309 h 5133542"/>
                  <a:gd name="connsiteX12" fmla="*/ 2331583 w 4660116"/>
                  <a:gd name="connsiteY12" fmla="*/ 4528627 h 5133542"/>
                  <a:gd name="connsiteX13" fmla="*/ 2505259 w 4660116"/>
                  <a:gd name="connsiteY13" fmla="*/ 4292718 h 5133542"/>
                  <a:gd name="connsiteX14" fmla="*/ 3408527 w 4660116"/>
                  <a:gd name="connsiteY14" fmla="*/ 3774186 h 5133542"/>
                  <a:gd name="connsiteX15" fmla="*/ 3588526 w 4660116"/>
                  <a:gd name="connsiteY15" fmla="*/ 3331437 h 5133542"/>
                  <a:gd name="connsiteX16" fmla="*/ 3162572 w 4660116"/>
                  <a:gd name="connsiteY16" fmla="*/ 2551013 h 5133542"/>
                  <a:gd name="connsiteX17" fmla="*/ 1811350 w 4660116"/>
                  <a:gd name="connsiteY17" fmla="*/ 3225676 h 5133542"/>
                  <a:gd name="connsiteX18" fmla="*/ 412514 w 4660116"/>
                  <a:gd name="connsiteY18" fmla="*/ 2784997 h 5133542"/>
                  <a:gd name="connsiteX19" fmla="*/ 561039 w 4660116"/>
                  <a:gd name="connsiteY19" fmla="*/ 684240 h 5133542"/>
                  <a:gd name="connsiteX0" fmla="*/ 561039 w 4633853"/>
                  <a:gd name="connsiteY0" fmla="*/ 684240 h 5133542"/>
                  <a:gd name="connsiteX1" fmla="*/ 1923592 w 4633853"/>
                  <a:gd name="connsiteY1" fmla="*/ 1264 h 5133542"/>
                  <a:gd name="connsiteX2" fmla="*/ 2127324 w 4633853"/>
                  <a:gd name="connsiteY2" fmla="*/ 189981 h 5133542"/>
                  <a:gd name="connsiteX3" fmla="*/ 2219454 w 4633853"/>
                  <a:gd name="connsiteY3" fmla="*/ 594512 h 5133542"/>
                  <a:gd name="connsiteX4" fmla="*/ 2058275 w 4633853"/>
                  <a:gd name="connsiteY4" fmla="*/ 817924 h 5133542"/>
                  <a:gd name="connsiteX5" fmla="*/ 1198388 w 4633853"/>
                  <a:gd name="connsiteY5" fmla="*/ 1293074 h 5133542"/>
                  <a:gd name="connsiteX6" fmla="*/ 1054405 w 4633853"/>
                  <a:gd name="connsiteY6" fmla="*/ 2034439 h 5133542"/>
                  <a:gd name="connsiteX7" fmla="*/ 2015369 w 4633853"/>
                  <a:gd name="connsiteY7" fmla="*/ 1973372 h 5133542"/>
                  <a:gd name="connsiteX8" fmla="*/ 4288271 w 4633853"/>
                  <a:gd name="connsiteY8" fmla="*/ 2126007 h 5133542"/>
                  <a:gd name="connsiteX9" fmla="*/ 4046803 w 4633853"/>
                  <a:gd name="connsiteY9" fmla="*/ 4382094 h 5133542"/>
                  <a:gd name="connsiteX10" fmla="*/ 2617781 w 4633853"/>
                  <a:gd name="connsiteY10" fmla="*/ 5131538 h 5133542"/>
                  <a:gd name="connsiteX11" fmla="*/ 2413562 w 4633853"/>
                  <a:gd name="connsiteY11" fmla="*/ 4943309 h 5133542"/>
                  <a:gd name="connsiteX12" fmla="*/ 2331583 w 4633853"/>
                  <a:gd name="connsiteY12" fmla="*/ 4528627 h 5133542"/>
                  <a:gd name="connsiteX13" fmla="*/ 2505259 w 4633853"/>
                  <a:gd name="connsiteY13" fmla="*/ 4292718 h 5133542"/>
                  <a:gd name="connsiteX14" fmla="*/ 3408527 w 4633853"/>
                  <a:gd name="connsiteY14" fmla="*/ 3774186 h 5133542"/>
                  <a:gd name="connsiteX15" fmla="*/ 3588526 w 4633853"/>
                  <a:gd name="connsiteY15" fmla="*/ 3331437 h 5133542"/>
                  <a:gd name="connsiteX16" fmla="*/ 3162572 w 4633853"/>
                  <a:gd name="connsiteY16" fmla="*/ 2551013 h 5133542"/>
                  <a:gd name="connsiteX17" fmla="*/ 1811350 w 4633853"/>
                  <a:gd name="connsiteY17" fmla="*/ 3225676 h 5133542"/>
                  <a:gd name="connsiteX18" fmla="*/ 412514 w 4633853"/>
                  <a:gd name="connsiteY18" fmla="*/ 2784997 h 5133542"/>
                  <a:gd name="connsiteX19" fmla="*/ 561039 w 4633853"/>
                  <a:gd name="connsiteY19" fmla="*/ 684240 h 5133542"/>
                  <a:gd name="connsiteX0" fmla="*/ 561039 w 4640199"/>
                  <a:gd name="connsiteY0" fmla="*/ 684240 h 5133542"/>
                  <a:gd name="connsiteX1" fmla="*/ 1923592 w 4640199"/>
                  <a:gd name="connsiteY1" fmla="*/ 1264 h 5133542"/>
                  <a:gd name="connsiteX2" fmla="*/ 2127324 w 4640199"/>
                  <a:gd name="connsiteY2" fmla="*/ 189981 h 5133542"/>
                  <a:gd name="connsiteX3" fmla="*/ 2219454 w 4640199"/>
                  <a:gd name="connsiteY3" fmla="*/ 594512 h 5133542"/>
                  <a:gd name="connsiteX4" fmla="*/ 2058275 w 4640199"/>
                  <a:gd name="connsiteY4" fmla="*/ 817924 h 5133542"/>
                  <a:gd name="connsiteX5" fmla="*/ 1198388 w 4640199"/>
                  <a:gd name="connsiteY5" fmla="*/ 1293074 h 5133542"/>
                  <a:gd name="connsiteX6" fmla="*/ 1054405 w 4640199"/>
                  <a:gd name="connsiteY6" fmla="*/ 2034439 h 5133542"/>
                  <a:gd name="connsiteX7" fmla="*/ 2015369 w 4640199"/>
                  <a:gd name="connsiteY7" fmla="*/ 1973372 h 5133542"/>
                  <a:gd name="connsiteX8" fmla="*/ 4288271 w 4640199"/>
                  <a:gd name="connsiteY8" fmla="*/ 2126007 h 5133542"/>
                  <a:gd name="connsiteX9" fmla="*/ 4063817 w 4640199"/>
                  <a:gd name="connsiteY9" fmla="*/ 4393438 h 5133542"/>
                  <a:gd name="connsiteX10" fmla="*/ 2617781 w 4640199"/>
                  <a:gd name="connsiteY10" fmla="*/ 5131538 h 5133542"/>
                  <a:gd name="connsiteX11" fmla="*/ 2413562 w 4640199"/>
                  <a:gd name="connsiteY11" fmla="*/ 4943309 h 5133542"/>
                  <a:gd name="connsiteX12" fmla="*/ 2331583 w 4640199"/>
                  <a:gd name="connsiteY12" fmla="*/ 4528627 h 5133542"/>
                  <a:gd name="connsiteX13" fmla="*/ 2505259 w 4640199"/>
                  <a:gd name="connsiteY13" fmla="*/ 4292718 h 5133542"/>
                  <a:gd name="connsiteX14" fmla="*/ 3408527 w 4640199"/>
                  <a:gd name="connsiteY14" fmla="*/ 3774186 h 5133542"/>
                  <a:gd name="connsiteX15" fmla="*/ 3588526 w 4640199"/>
                  <a:gd name="connsiteY15" fmla="*/ 3331437 h 5133542"/>
                  <a:gd name="connsiteX16" fmla="*/ 3162572 w 4640199"/>
                  <a:gd name="connsiteY16" fmla="*/ 2551013 h 5133542"/>
                  <a:gd name="connsiteX17" fmla="*/ 1811350 w 4640199"/>
                  <a:gd name="connsiteY17" fmla="*/ 3225676 h 5133542"/>
                  <a:gd name="connsiteX18" fmla="*/ 412514 w 4640199"/>
                  <a:gd name="connsiteY18" fmla="*/ 2784997 h 5133542"/>
                  <a:gd name="connsiteX19" fmla="*/ 561039 w 4640199"/>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162572 w 4659661"/>
                  <a:gd name="connsiteY16" fmla="*/ 2551013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88526 w 4659661"/>
                  <a:gd name="connsiteY15" fmla="*/ 3331437 h 5133542"/>
                  <a:gd name="connsiteX16" fmla="*/ 3534071 w 4659661"/>
                  <a:gd name="connsiteY16" fmla="*/ 2933856 h 5133542"/>
                  <a:gd name="connsiteX17" fmla="*/ 1811350 w 4659661"/>
                  <a:gd name="connsiteY17" fmla="*/ 3225676 h 5133542"/>
                  <a:gd name="connsiteX18" fmla="*/ 412514 w 4659661"/>
                  <a:gd name="connsiteY18" fmla="*/ 2784997 h 5133542"/>
                  <a:gd name="connsiteX19" fmla="*/ 561039 w 4659661"/>
                  <a:gd name="connsiteY19"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408527 w 4659661"/>
                  <a:gd name="connsiteY14" fmla="*/ 377418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05259 w 4659661"/>
                  <a:gd name="connsiteY13" fmla="*/ 4292718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425854 w 4659661"/>
                  <a:gd name="connsiteY13" fmla="*/ 427570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659661"/>
                  <a:gd name="connsiteY0" fmla="*/ 684240 h 5133542"/>
                  <a:gd name="connsiteX1" fmla="*/ 1923592 w 4659661"/>
                  <a:gd name="connsiteY1" fmla="*/ 1264 h 5133542"/>
                  <a:gd name="connsiteX2" fmla="*/ 2127324 w 4659661"/>
                  <a:gd name="connsiteY2" fmla="*/ 189981 h 5133542"/>
                  <a:gd name="connsiteX3" fmla="*/ 2219454 w 4659661"/>
                  <a:gd name="connsiteY3" fmla="*/ 594512 h 5133542"/>
                  <a:gd name="connsiteX4" fmla="*/ 2058275 w 4659661"/>
                  <a:gd name="connsiteY4" fmla="*/ 817924 h 5133542"/>
                  <a:gd name="connsiteX5" fmla="*/ 1198388 w 4659661"/>
                  <a:gd name="connsiteY5" fmla="*/ 1293074 h 5133542"/>
                  <a:gd name="connsiteX6" fmla="*/ 1054405 w 4659661"/>
                  <a:gd name="connsiteY6" fmla="*/ 2034439 h 5133542"/>
                  <a:gd name="connsiteX7" fmla="*/ 2015369 w 4659661"/>
                  <a:gd name="connsiteY7" fmla="*/ 1973372 h 5133542"/>
                  <a:gd name="connsiteX8" fmla="*/ 4288271 w 4659661"/>
                  <a:gd name="connsiteY8" fmla="*/ 2126007 h 5133542"/>
                  <a:gd name="connsiteX9" fmla="*/ 4063817 w 4659661"/>
                  <a:gd name="connsiteY9" fmla="*/ 4393438 h 5133542"/>
                  <a:gd name="connsiteX10" fmla="*/ 2617781 w 4659661"/>
                  <a:gd name="connsiteY10" fmla="*/ 5131538 h 5133542"/>
                  <a:gd name="connsiteX11" fmla="*/ 2413562 w 4659661"/>
                  <a:gd name="connsiteY11" fmla="*/ 4943309 h 5133542"/>
                  <a:gd name="connsiteX12" fmla="*/ 2331583 w 4659661"/>
                  <a:gd name="connsiteY12" fmla="*/ 4528627 h 5133542"/>
                  <a:gd name="connsiteX13" fmla="*/ 2513766 w 4659661"/>
                  <a:gd name="connsiteY13" fmla="*/ 4261523 h 5133542"/>
                  <a:gd name="connsiteX14" fmla="*/ 3385841 w 4659661"/>
                  <a:gd name="connsiteY14" fmla="*/ 3768516 h 5133542"/>
                  <a:gd name="connsiteX15" fmla="*/ 3534071 w 4659661"/>
                  <a:gd name="connsiteY15" fmla="*/ 2933856 h 5133542"/>
                  <a:gd name="connsiteX16" fmla="*/ 1811350 w 4659661"/>
                  <a:gd name="connsiteY16" fmla="*/ 3225676 h 5133542"/>
                  <a:gd name="connsiteX17" fmla="*/ 412514 w 4659661"/>
                  <a:gd name="connsiteY17" fmla="*/ 2784997 h 5133542"/>
                  <a:gd name="connsiteX18" fmla="*/ 561039 w 4659661"/>
                  <a:gd name="connsiteY18" fmla="*/ 684240 h 5133542"/>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48631"/>
                  <a:gd name="connsiteY0" fmla="*/ 684240 h 5141815"/>
                  <a:gd name="connsiteX1" fmla="*/ 1923592 w 4548631"/>
                  <a:gd name="connsiteY1" fmla="*/ 1264 h 5141815"/>
                  <a:gd name="connsiteX2" fmla="*/ 2127324 w 4548631"/>
                  <a:gd name="connsiteY2" fmla="*/ 189981 h 5141815"/>
                  <a:gd name="connsiteX3" fmla="*/ 2219454 w 4548631"/>
                  <a:gd name="connsiteY3" fmla="*/ 594512 h 5141815"/>
                  <a:gd name="connsiteX4" fmla="*/ 2058275 w 4548631"/>
                  <a:gd name="connsiteY4" fmla="*/ 817924 h 5141815"/>
                  <a:gd name="connsiteX5" fmla="*/ 1198388 w 4548631"/>
                  <a:gd name="connsiteY5" fmla="*/ 1293074 h 5141815"/>
                  <a:gd name="connsiteX6" fmla="*/ 1054405 w 4548631"/>
                  <a:gd name="connsiteY6" fmla="*/ 2034439 h 5141815"/>
                  <a:gd name="connsiteX7" fmla="*/ 2015369 w 4548631"/>
                  <a:gd name="connsiteY7" fmla="*/ 1973372 h 5141815"/>
                  <a:gd name="connsiteX8" fmla="*/ 4288271 w 4548631"/>
                  <a:gd name="connsiteY8" fmla="*/ 2126007 h 5141815"/>
                  <a:gd name="connsiteX9" fmla="*/ 4063817 w 4548631"/>
                  <a:gd name="connsiteY9" fmla="*/ 4393438 h 5141815"/>
                  <a:gd name="connsiteX10" fmla="*/ 2648975 w 4548631"/>
                  <a:gd name="connsiteY10" fmla="*/ 5140045 h 5141815"/>
                  <a:gd name="connsiteX11" fmla="*/ 2413562 w 4548631"/>
                  <a:gd name="connsiteY11" fmla="*/ 4943309 h 5141815"/>
                  <a:gd name="connsiteX12" fmla="*/ 2331583 w 4548631"/>
                  <a:gd name="connsiteY12" fmla="*/ 4528627 h 5141815"/>
                  <a:gd name="connsiteX13" fmla="*/ 2513766 w 4548631"/>
                  <a:gd name="connsiteY13" fmla="*/ 4261523 h 5141815"/>
                  <a:gd name="connsiteX14" fmla="*/ 3385841 w 4548631"/>
                  <a:gd name="connsiteY14" fmla="*/ 3768516 h 5141815"/>
                  <a:gd name="connsiteX15" fmla="*/ 3534071 w 4548631"/>
                  <a:gd name="connsiteY15" fmla="*/ 2933856 h 5141815"/>
                  <a:gd name="connsiteX16" fmla="*/ 1811350 w 4548631"/>
                  <a:gd name="connsiteY16" fmla="*/ 3225676 h 5141815"/>
                  <a:gd name="connsiteX17" fmla="*/ 412514 w 4548631"/>
                  <a:gd name="connsiteY17" fmla="*/ 2784997 h 5141815"/>
                  <a:gd name="connsiteX18" fmla="*/ 561039 w 4548631"/>
                  <a:gd name="connsiteY18" fmla="*/ 684240 h 5141815"/>
                  <a:gd name="connsiteX0" fmla="*/ 561039 w 4599558"/>
                  <a:gd name="connsiteY0" fmla="*/ 684240 h 5141815"/>
                  <a:gd name="connsiteX1" fmla="*/ 1923592 w 4599558"/>
                  <a:gd name="connsiteY1" fmla="*/ 1264 h 5141815"/>
                  <a:gd name="connsiteX2" fmla="*/ 2127324 w 4599558"/>
                  <a:gd name="connsiteY2" fmla="*/ 189981 h 5141815"/>
                  <a:gd name="connsiteX3" fmla="*/ 2219454 w 4599558"/>
                  <a:gd name="connsiteY3" fmla="*/ 594512 h 5141815"/>
                  <a:gd name="connsiteX4" fmla="*/ 2058275 w 4599558"/>
                  <a:gd name="connsiteY4" fmla="*/ 817924 h 5141815"/>
                  <a:gd name="connsiteX5" fmla="*/ 1198388 w 4599558"/>
                  <a:gd name="connsiteY5" fmla="*/ 1293074 h 5141815"/>
                  <a:gd name="connsiteX6" fmla="*/ 1054405 w 4599558"/>
                  <a:gd name="connsiteY6" fmla="*/ 2034439 h 5141815"/>
                  <a:gd name="connsiteX7" fmla="*/ 2015369 w 4599558"/>
                  <a:gd name="connsiteY7" fmla="*/ 1973372 h 5141815"/>
                  <a:gd name="connsiteX8" fmla="*/ 4288271 w 4599558"/>
                  <a:gd name="connsiteY8" fmla="*/ 2126007 h 5141815"/>
                  <a:gd name="connsiteX9" fmla="*/ 4063817 w 4599558"/>
                  <a:gd name="connsiteY9" fmla="*/ 4393438 h 5141815"/>
                  <a:gd name="connsiteX10" fmla="*/ 2648975 w 4599558"/>
                  <a:gd name="connsiteY10" fmla="*/ 5140045 h 5141815"/>
                  <a:gd name="connsiteX11" fmla="*/ 2413562 w 4599558"/>
                  <a:gd name="connsiteY11" fmla="*/ 4943309 h 5141815"/>
                  <a:gd name="connsiteX12" fmla="*/ 2331583 w 4599558"/>
                  <a:gd name="connsiteY12" fmla="*/ 4528627 h 5141815"/>
                  <a:gd name="connsiteX13" fmla="*/ 2513766 w 4599558"/>
                  <a:gd name="connsiteY13" fmla="*/ 4261523 h 5141815"/>
                  <a:gd name="connsiteX14" fmla="*/ 3385841 w 4599558"/>
                  <a:gd name="connsiteY14" fmla="*/ 3768516 h 5141815"/>
                  <a:gd name="connsiteX15" fmla="*/ 3534071 w 4599558"/>
                  <a:gd name="connsiteY15" fmla="*/ 2933856 h 5141815"/>
                  <a:gd name="connsiteX16" fmla="*/ 1811350 w 4599558"/>
                  <a:gd name="connsiteY16" fmla="*/ 3225676 h 5141815"/>
                  <a:gd name="connsiteX17" fmla="*/ 412514 w 4599558"/>
                  <a:gd name="connsiteY17" fmla="*/ 2784997 h 5141815"/>
                  <a:gd name="connsiteX18" fmla="*/ 561039 w 4599558"/>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593617"/>
                  <a:gd name="connsiteY0" fmla="*/ 684240 h 5141815"/>
                  <a:gd name="connsiteX1" fmla="*/ 1923592 w 4593617"/>
                  <a:gd name="connsiteY1" fmla="*/ 1264 h 5141815"/>
                  <a:gd name="connsiteX2" fmla="*/ 2127324 w 4593617"/>
                  <a:gd name="connsiteY2" fmla="*/ 189981 h 5141815"/>
                  <a:gd name="connsiteX3" fmla="*/ 2219454 w 4593617"/>
                  <a:gd name="connsiteY3" fmla="*/ 594512 h 5141815"/>
                  <a:gd name="connsiteX4" fmla="*/ 2058275 w 4593617"/>
                  <a:gd name="connsiteY4" fmla="*/ 817924 h 5141815"/>
                  <a:gd name="connsiteX5" fmla="*/ 1198388 w 4593617"/>
                  <a:gd name="connsiteY5" fmla="*/ 1293074 h 5141815"/>
                  <a:gd name="connsiteX6" fmla="*/ 1054405 w 4593617"/>
                  <a:gd name="connsiteY6" fmla="*/ 2034439 h 5141815"/>
                  <a:gd name="connsiteX7" fmla="*/ 2015369 w 4593617"/>
                  <a:gd name="connsiteY7" fmla="*/ 1973372 h 5141815"/>
                  <a:gd name="connsiteX8" fmla="*/ 4288271 w 4593617"/>
                  <a:gd name="connsiteY8" fmla="*/ 2126007 h 5141815"/>
                  <a:gd name="connsiteX9" fmla="*/ 4063817 w 4593617"/>
                  <a:gd name="connsiteY9" fmla="*/ 4393438 h 5141815"/>
                  <a:gd name="connsiteX10" fmla="*/ 2648975 w 4593617"/>
                  <a:gd name="connsiteY10" fmla="*/ 5140045 h 5141815"/>
                  <a:gd name="connsiteX11" fmla="*/ 2413562 w 4593617"/>
                  <a:gd name="connsiteY11" fmla="*/ 4943309 h 5141815"/>
                  <a:gd name="connsiteX12" fmla="*/ 2331583 w 4593617"/>
                  <a:gd name="connsiteY12" fmla="*/ 4528627 h 5141815"/>
                  <a:gd name="connsiteX13" fmla="*/ 2513766 w 4593617"/>
                  <a:gd name="connsiteY13" fmla="*/ 4261523 h 5141815"/>
                  <a:gd name="connsiteX14" fmla="*/ 3385841 w 4593617"/>
                  <a:gd name="connsiteY14" fmla="*/ 3768516 h 5141815"/>
                  <a:gd name="connsiteX15" fmla="*/ 3534071 w 4593617"/>
                  <a:gd name="connsiteY15" fmla="*/ 2933856 h 5141815"/>
                  <a:gd name="connsiteX16" fmla="*/ 1811350 w 4593617"/>
                  <a:gd name="connsiteY16" fmla="*/ 3225676 h 5141815"/>
                  <a:gd name="connsiteX17" fmla="*/ 412514 w 4593617"/>
                  <a:gd name="connsiteY17" fmla="*/ 2784997 h 5141815"/>
                  <a:gd name="connsiteX18" fmla="*/ 561039 w 4593617"/>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561039 w 4662290"/>
                  <a:gd name="connsiteY0" fmla="*/ 684240 h 5141815"/>
                  <a:gd name="connsiteX1" fmla="*/ 1923592 w 4662290"/>
                  <a:gd name="connsiteY1" fmla="*/ 1264 h 5141815"/>
                  <a:gd name="connsiteX2" fmla="*/ 2127324 w 4662290"/>
                  <a:gd name="connsiteY2" fmla="*/ 189981 h 5141815"/>
                  <a:gd name="connsiteX3" fmla="*/ 2219454 w 4662290"/>
                  <a:gd name="connsiteY3" fmla="*/ 594512 h 5141815"/>
                  <a:gd name="connsiteX4" fmla="*/ 2058275 w 4662290"/>
                  <a:gd name="connsiteY4" fmla="*/ 817924 h 5141815"/>
                  <a:gd name="connsiteX5" fmla="*/ 1198388 w 4662290"/>
                  <a:gd name="connsiteY5" fmla="*/ 1293074 h 5141815"/>
                  <a:gd name="connsiteX6" fmla="*/ 1054405 w 4662290"/>
                  <a:gd name="connsiteY6" fmla="*/ 2034439 h 5141815"/>
                  <a:gd name="connsiteX7" fmla="*/ 2015369 w 4662290"/>
                  <a:gd name="connsiteY7" fmla="*/ 1973372 h 5141815"/>
                  <a:gd name="connsiteX8" fmla="*/ 4288271 w 4662290"/>
                  <a:gd name="connsiteY8" fmla="*/ 2126007 h 5141815"/>
                  <a:gd name="connsiteX9" fmla="*/ 4063817 w 4662290"/>
                  <a:gd name="connsiteY9" fmla="*/ 4393438 h 5141815"/>
                  <a:gd name="connsiteX10" fmla="*/ 2648975 w 4662290"/>
                  <a:gd name="connsiteY10" fmla="*/ 5140045 h 5141815"/>
                  <a:gd name="connsiteX11" fmla="*/ 2413562 w 4662290"/>
                  <a:gd name="connsiteY11" fmla="*/ 4943309 h 5141815"/>
                  <a:gd name="connsiteX12" fmla="*/ 2331583 w 4662290"/>
                  <a:gd name="connsiteY12" fmla="*/ 4528627 h 5141815"/>
                  <a:gd name="connsiteX13" fmla="*/ 2513766 w 4662290"/>
                  <a:gd name="connsiteY13" fmla="*/ 4261523 h 5141815"/>
                  <a:gd name="connsiteX14" fmla="*/ 3385841 w 4662290"/>
                  <a:gd name="connsiteY14" fmla="*/ 3768516 h 5141815"/>
                  <a:gd name="connsiteX15" fmla="*/ 3534071 w 4662290"/>
                  <a:gd name="connsiteY15" fmla="*/ 2933856 h 5141815"/>
                  <a:gd name="connsiteX16" fmla="*/ 1811350 w 4662290"/>
                  <a:gd name="connsiteY16" fmla="*/ 3225676 h 5141815"/>
                  <a:gd name="connsiteX17" fmla="*/ 412514 w 4662290"/>
                  <a:gd name="connsiteY17" fmla="*/ 2784997 h 5141815"/>
                  <a:gd name="connsiteX18" fmla="*/ 561039 w 4662290"/>
                  <a:gd name="connsiteY18" fmla="*/ 684240 h 5141815"/>
                  <a:gd name="connsiteX0" fmla="*/ 334 w 4101585"/>
                  <a:gd name="connsiteY0" fmla="*/ 684240 h 5141815"/>
                  <a:gd name="connsiteX1" fmla="*/ 1362887 w 4101585"/>
                  <a:gd name="connsiteY1" fmla="*/ 1264 h 5141815"/>
                  <a:gd name="connsiteX2" fmla="*/ 1566619 w 4101585"/>
                  <a:gd name="connsiteY2" fmla="*/ 189981 h 5141815"/>
                  <a:gd name="connsiteX3" fmla="*/ 1658749 w 4101585"/>
                  <a:gd name="connsiteY3" fmla="*/ 594512 h 5141815"/>
                  <a:gd name="connsiteX4" fmla="*/ 1497570 w 4101585"/>
                  <a:gd name="connsiteY4" fmla="*/ 817924 h 5141815"/>
                  <a:gd name="connsiteX5" fmla="*/ 637683 w 4101585"/>
                  <a:gd name="connsiteY5" fmla="*/ 1293074 h 5141815"/>
                  <a:gd name="connsiteX6" fmla="*/ 493700 w 4101585"/>
                  <a:gd name="connsiteY6" fmla="*/ 2034439 h 5141815"/>
                  <a:gd name="connsiteX7" fmla="*/ 1454664 w 4101585"/>
                  <a:gd name="connsiteY7" fmla="*/ 1973372 h 5141815"/>
                  <a:gd name="connsiteX8" fmla="*/ 3727566 w 4101585"/>
                  <a:gd name="connsiteY8" fmla="*/ 2126007 h 5141815"/>
                  <a:gd name="connsiteX9" fmla="*/ 3503112 w 4101585"/>
                  <a:gd name="connsiteY9" fmla="*/ 4393438 h 5141815"/>
                  <a:gd name="connsiteX10" fmla="*/ 2088270 w 4101585"/>
                  <a:gd name="connsiteY10" fmla="*/ 5140045 h 5141815"/>
                  <a:gd name="connsiteX11" fmla="*/ 1852857 w 4101585"/>
                  <a:gd name="connsiteY11" fmla="*/ 4943309 h 5141815"/>
                  <a:gd name="connsiteX12" fmla="*/ 1770878 w 4101585"/>
                  <a:gd name="connsiteY12" fmla="*/ 4528627 h 5141815"/>
                  <a:gd name="connsiteX13" fmla="*/ 1953061 w 4101585"/>
                  <a:gd name="connsiteY13" fmla="*/ 4261523 h 5141815"/>
                  <a:gd name="connsiteX14" fmla="*/ 2825136 w 4101585"/>
                  <a:gd name="connsiteY14" fmla="*/ 3768516 h 5141815"/>
                  <a:gd name="connsiteX15" fmla="*/ 2973366 w 4101585"/>
                  <a:gd name="connsiteY15" fmla="*/ 2933856 h 5141815"/>
                  <a:gd name="connsiteX16" fmla="*/ 1250645 w 4101585"/>
                  <a:gd name="connsiteY16" fmla="*/ 3225676 h 5141815"/>
                  <a:gd name="connsiteX17" fmla="*/ 334 w 4101585"/>
                  <a:gd name="connsiteY17" fmla="*/ 684240 h 5141815"/>
                  <a:gd name="connsiteX0" fmla="*/ 8044 w 4109295"/>
                  <a:gd name="connsiteY0" fmla="*/ 684240 h 5141815"/>
                  <a:gd name="connsiteX1" fmla="*/ 1370597 w 4109295"/>
                  <a:gd name="connsiteY1" fmla="*/ 1264 h 5141815"/>
                  <a:gd name="connsiteX2" fmla="*/ 1574329 w 4109295"/>
                  <a:gd name="connsiteY2" fmla="*/ 189981 h 5141815"/>
                  <a:gd name="connsiteX3" fmla="*/ 1666459 w 4109295"/>
                  <a:gd name="connsiteY3" fmla="*/ 594512 h 5141815"/>
                  <a:gd name="connsiteX4" fmla="*/ 1505280 w 4109295"/>
                  <a:gd name="connsiteY4" fmla="*/ 817924 h 5141815"/>
                  <a:gd name="connsiteX5" fmla="*/ 645393 w 4109295"/>
                  <a:gd name="connsiteY5" fmla="*/ 1293074 h 5141815"/>
                  <a:gd name="connsiteX6" fmla="*/ 501410 w 4109295"/>
                  <a:gd name="connsiteY6" fmla="*/ 2034439 h 5141815"/>
                  <a:gd name="connsiteX7" fmla="*/ 1462374 w 4109295"/>
                  <a:gd name="connsiteY7" fmla="*/ 1973372 h 5141815"/>
                  <a:gd name="connsiteX8" fmla="*/ 3735276 w 4109295"/>
                  <a:gd name="connsiteY8" fmla="*/ 2126007 h 5141815"/>
                  <a:gd name="connsiteX9" fmla="*/ 3510822 w 4109295"/>
                  <a:gd name="connsiteY9" fmla="*/ 4393438 h 5141815"/>
                  <a:gd name="connsiteX10" fmla="*/ 2095980 w 4109295"/>
                  <a:gd name="connsiteY10" fmla="*/ 5140045 h 5141815"/>
                  <a:gd name="connsiteX11" fmla="*/ 1860567 w 4109295"/>
                  <a:gd name="connsiteY11" fmla="*/ 4943309 h 5141815"/>
                  <a:gd name="connsiteX12" fmla="*/ 1778588 w 4109295"/>
                  <a:gd name="connsiteY12" fmla="*/ 4528627 h 5141815"/>
                  <a:gd name="connsiteX13" fmla="*/ 1960771 w 4109295"/>
                  <a:gd name="connsiteY13" fmla="*/ 4261523 h 5141815"/>
                  <a:gd name="connsiteX14" fmla="*/ 2832846 w 4109295"/>
                  <a:gd name="connsiteY14" fmla="*/ 3768516 h 5141815"/>
                  <a:gd name="connsiteX15" fmla="*/ 2981076 w 4109295"/>
                  <a:gd name="connsiteY15" fmla="*/ 2933856 h 5141815"/>
                  <a:gd name="connsiteX16" fmla="*/ 1258355 w 4109295"/>
                  <a:gd name="connsiteY16" fmla="*/ 3225676 h 5141815"/>
                  <a:gd name="connsiteX17" fmla="*/ 8044 w 4109295"/>
                  <a:gd name="connsiteY17" fmla="*/ 684240 h 5141815"/>
                  <a:gd name="connsiteX0" fmla="*/ 538461 w 4639712"/>
                  <a:gd name="connsiteY0" fmla="*/ 684240 h 5141815"/>
                  <a:gd name="connsiteX1" fmla="*/ 1901014 w 4639712"/>
                  <a:gd name="connsiteY1" fmla="*/ 1264 h 5141815"/>
                  <a:gd name="connsiteX2" fmla="*/ 2104746 w 4639712"/>
                  <a:gd name="connsiteY2" fmla="*/ 189981 h 5141815"/>
                  <a:gd name="connsiteX3" fmla="*/ 2196876 w 4639712"/>
                  <a:gd name="connsiteY3" fmla="*/ 594512 h 5141815"/>
                  <a:gd name="connsiteX4" fmla="*/ 2035697 w 4639712"/>
                  <a:gd name="connsiteY4" fmla="*/ 817924 h 5141815"/>
                  <a:gd name="connsiteX5" fmla="*/ 1175810 w 4639712"/>
                  <a:gd name="connsiteY5" fmla="*/ 1293074 h 5141815"/>
                  <a:gd name="connsiteX6" fmla="*/ 1031827 w 4639712"/>
                  <a:gd name="connsiteY6" fmla="*/ 2034439 h 5141815"/>
                  <a:gd name="connsiteX7" fmla="*/ 1992791 w 4639712"/>
                  <a:gd name="connsiteY7" fmla="*/ 1973372 h 5141815"/>
                  <a:gd name="connsiteX8" fmla="*/ 4265693 w 4639712"/>
                  <a:gd name="connsiteY8" fmla="*/ 2126007 h 5141815"/>
                  <a:gd name="connsiteX9" fmla="*/ 4041239 w 4639712"/>
                  <a:gd name="connsiteY9" fmla="*/ 4393438 h 5141815"/>
                  <a:gd name="connsiteX10" fmla="*/ 2626397 w 4639712"/>
                  <a:gd name="connsiteY10" fmla="*/ 5140045 h 5141815"/>
                  <a:gd name="connsiteX11" fmla="*/ 2390984 w 4639712"/>
                  <a:gd name="connsiteY11" fmla="*/ 4943309 h 5141815"/>
                  <a:gd name="connsiteX12" fmla="*/ 2309005 w 4639712"/>
                  <a:gd name="connsiteY12" fmla="*/ 4528627 h 5141815"/>
                  <a:gd name="connsiteX13" fmla="*/ 2491188 w 4639712"/>
                  <a:gd name="connsiteY13" fmla="*/ 4261523 h 5141815"/>
                  <a:gd name="connsiteX14" fmla="*/ 3363263 w 4639712"/>
                  <a:gd name="connsiteY14" fmla="*/ 3768516 h 5141815"/>
                  <a:gd name="connsiteX15" fmla="*/ 3511493 w 4639712"/>
                  <a:gd name="connsiteY15" fmla="*/ 2933856 h 5141815"/>
                  <a:gd name="connsiteX16" fmla="*/ 1788772 w 4639712"/>
                  <a:gd name="connsiteY16" fmla="*/ 3225676 h 5141815"/>
                  <a:gd name="connsiteX17" fmla="*/ 538461 w 4639712"/>
                  <a:gd name="connsiteY17" fmla="*/ 684240 h 5141815"/>
                  <a:gd name="connsiteX0" fmla="*/ 523492 w 4624743"/>
                  <a:gd name="connsiteY0" fmla="*/ 684240 h 5141815"/>
                  <a:gd name="connsiteX1" fmla="*/ 1886045 w 4624743"/>
                  <a:gd name="connsiteY1" fmla="*/ 1264 h 5141815"/>
                  <a:gd name="connsiteX2" fmla="*/ 2089777 w 4624743"/>
                  <a:gd name="connsiteY2" fmla="*/ 189981 h 5141815"/>
                  <a:gd name="connsiteX3" fmla="*/ 2181907 w 4624743"/>
                  <a:gd name="connsiteY3" fmla="*/ 594512 h 5141815"/>
                  <a:gd name="connsiteX4" fmla="*/ 2020728 w 4624743"/>
                  <a:gd name="connsiteY4" fmla="*/ 817924 h 5141815"/>
                  <a:gd name="connsiteX5" fmla="*/ 1160841 w 4624743"/>
                  <a:gd name="connsiteY5" fmla="*/ 1293074 h 5141815"/>
                  <a:gd name="connsiteX6" fmla="*/ 1016858 w 4624743"/>
                  <a:gd name="connsiteY6" fmla="*/ 2034439 h 5141815"/>
                  <a:gd name="connsiteX7" fmla="*/ 1977822 w 4624743"/>
                  <a:gd name="connsiteY7" fmla="*/ 1973372 h 5141815"/>
                  <a:gd name="connsiteX8" fmla="*/ 4250724 w 4624743"/>
                  <a:gd name="connsiteY8" fmla="*/ 2126007 h 5141815"/>
                  <a:gd name="connsiteX9" fmla="*/ 4026270 w 4624743"/>
                  <a:gd name="connsiteY9" fmla="*/ 4393438 h 5141815"/>
                  <a:gd name="connsiteX10" fmla="*/ 2611428 w 4624743"/>
                  <a:gd name="connsiteY10" fmla="*/ 5140045 h 5141815"/>
                  <a:gd name="connsiteX11" fmla="*/ 2376015 w 4624743"/>
                  <a:gd name="connsiteY11" fmla="*/ 4943309 h 5141815"/>
                  <a:gd name="connsiteX12" fmla="*/ 2294036 w 4624743"/>
                  <a:gd name="connsiteY12" fmla="*/ 4528627 h 5141815"/>
                  <a:gd name="connsiteX13" fmla="*/ 2476219 w 4624743"/>
                  <a:gd name="connsiteY13" fmla="*/ 4261523 h 5141815"/>
                  <a:gd name="connsiteX14" fmla="*/ 3348294 w 4624743"/>
                  <a:gd name="connsiteY14" fmla="*/ 3768516 h 5141815"/>
                  <a:gd name="connsiteX15" fmla="*/ 3496524 w 4624743"/>
                  <a:gd name="connsiteY15" fmla="*/ 2933856 h 5141815"/>
                  <a:gd name="connsiteX16" fmla="*/ 1773803 w 4624743"/>
                  <a:gd name="connsiteY16" fmla="*/ 3225676 h 5141815"/>
                  <a:gd name="connsiteX17" fmla="*/ 523492 w 4624743"/>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189298 w 4653200"/>
                  <a:gd name="connsiteY5" fmla="*/ 1293074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49185 w 4653200"/>
                  <a:gd name="connsiteY4" fmla="*/ 817924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10364 w 4653200"/>
                  <a:gd name="connsiteY3" fmla="*/ 594512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45315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205123 w 4653200"/>
                  <a:gd name="connsiteY5" fmla="*/ 1308899 h 5141815"/>
                  <a:gd name="connsiteX6" fmla="*/ 1067922 w 4653200"/>
                  <a:gd name="connsiteY6" fmla="*/ 2034439 h 5141815"/>
                  <a:gd name="connsiteX7" fmla="*/ 2006279 w 4653200"/>
                  <a:gd name="connsiteY7" fmla="*/ 1973372 h 5141815"/>
                  <a:gd name="connsiteX8" fmla="*/ 4279181 w 4653200"/>
                  <a:gd name="connsiteY8" fmla="*/ 2126007 h 5141815"/>
                  <a:gd name="connsiteX9" fmla="*/ 4054727 w 4653200"/>
                  <a:gd name="connsiteY9" fmla="*/ 4393438 h 5141815"/>
                  <a:gd name="connsiteX10" fmla="*/ 2639885 w 4653200"/>
                  <a:gd name="connsiteY10" fmla="*/ 5140045 h 5141815"/>
                  <a:gd name="connsiteX11" fmla="*/ 2404472 w 4653200"/>
                  <a:gd name="connsiteY11" fmla="*/ 4943309 h 5141815"/>
                  <a:gd name="connsiteX12" fmla="*/ 2322493 w 4653200"/>
                  <a:gd name="connsiteY12" fmla="*/ 4528627 h 5141815"/>
                  <a:gd name="connsiteX13" fmla="*/ 2504676 w 4653200"/>
                  <a:gd name="connsiteY13" fmla="*/ 4261523 h 5141815"/>
                  <a:gd name="connsiteX14" fmla="*/ 3376751 w 4653200"/>
                  <a:gd name="connsiteY14" fmla="*/ 3768516 h 5141815"/>
                  <a:gd name="connsiteX15" fmla="*/ 3524981 w 4653200"/>
                  <a:gd name="connsiteY15" fmla="*/ 2933856 h 5141815"/>
                  <a:gd name="connsiteX16" fmla="*/ 1802260 w 4653200"/>
                  <a:gd name="connsiteY16" fmla="*/ 3225676 h 5141815"/>
                  <a:gd name="connsiteX17" fmla="*/ 551949 w 4653200"/>
                  <a:gd name="connsiteY17"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205842 w 4653200"/>
                  <a:gd name="connsiteY3" fmla="*/ 630685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55967 w 4653200"/>
                  <a:gd name="connsiteY4" fmla="*/ 842791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06279 w 4653200"/>
                  <a:gd name="connsiteY6" fmla="*/ 1973372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1949 w 4653200"/>
                  <a:gd name="connsiteY0" fmla="*/ 684240 h 5141815"/>
                  <a:gd name="connsiteX1" fmla="*/ 1914502 w 4653200"/>
                  <a:gd name="connsiteY1" fmla="*/ 1264 h 5141815"/>
                  <a:gd name="connsiteX2" fmla="*/ 2118234 w 4653200"/>
                  <a:gd name="connsiteY2" fmla="*/ 189981 h 5141815"/>
                  <a:gd name="connsiteX3" fmla="*/ 2187757 w 4653200"/>
                  <a:gd name="connsiteY3" fmla="*/ 635207 h 5141815"/>
                  <a:gd name="connsiteX4" fmla="*/ 2031099 w 4653200"/>
                  <a:gd name="connsiteY4" fmla="*/ 840530 h 5141815"/>
                  <a:gd name="connsiteX5" fmla="*/ 1067922 w 4653200"/>
                  <a:gd name="connsiteY5" fmla="*/ 2034439 h 5141815"/>
                  <a:gd name="connsiteX6" fmla="*/ 2058277 w 4653200"/>
                  <a:gd name="connsiteY6" fmla="*/ 1930418 h 5141815"/>
                  <a:gd name="connsiteX7" fmla="*/ 4279181 w 4653200"/>
                  <a:gd name="connsiteY7" fmla="*/ 2126007 h 5141815"/>
                  <a:gd name="connsiteX8" fmla="*/ 4054727 w 4653200"/>
                  <a:gd name="connsiteY8" fmla="*/ 4393438 h 5141815"/>
                  <a:gd name="connsiteX9" fmla="*/ 2639885 w 4653200"/>
                  <a:gd name="connsiteY9" fmla="*/ 5140045 h 5141815"/>
                  <a:gd name="connsiteX10" fmla="*/ 2404472 w 4653200"/>
                  <a:gd name="connsiteY10" fmla="*/ 4943309 h 5141815"/>
                  <a:gd name="connsiteX11" fmla="*/ 2322493 w 4653200"/>
                  <a:gd name="connsiteY11" fmla="*/ 4528627 h 5141815"/>
                  <a:gd name="connsiteX12" fmla="*/ 2504676 w 4653200"/>
                  <a:gd name="connsiteY12" fmla="*/ 4261523 h 5141815"/>
                  <a:gd name="connsiteX13" fmla="*/ 3376751 w 4653200"/>
                  <a:gd name="connsiteY13" fmla="*/ 3768516 h 5141815"/>
                  <a:gd name="connsiteX14" fmla="*/ 3524981 w 4653200"/>
                  <a:gd name="connsiteY14" fmla="*/ 2933856 h 5141815"/>
                  <a:gd name="connsiteX15" fmla="*/ 1802260 w 4653200"/>
                  <a:gd name="connsiteY15" fmla="*/ 3225676 h 5141815"/>
                  <a:gd name="connsiteX16" fmla="*/ 551949 w 4653200"/>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82553 w 4659002"/>
                  <a:gd name="connsiteY13" fmla="*/ 3768516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510478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28295 w 4659002"/>
                  <a:gd name="connsiteY11" fmla="*/ 4528627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684240 h 5141815"/>
                  <a:gd name="connsiteX1" fmla="*/ 1920304 w 4659002"/>
                  <a:gd name="connsiteY1" fmla="*/ 1264 h 5141815"/>
                  <a:gd name="connsiteX2" fmla="*/ 2124036 w 4659002"/>
                  <a:gd name="connsiteY2" fmla="*/ 189981 h 5141815"/>
                  <a:gd name="connsiteX3" fmla="*/ 2193559 w 4659002"/>
                  <a:gd name="connsiteY3" fmla="*/ 635207 h 5141815"/>
                  <a:gd name="connsiteX4" fmla="*/ 2036901 w 4659002"/>
                  <a:gd name="connsiteY4" fmla="*/ 840530 h 5141815"/>
                  <a:gd name="connsiteX5" fmla="*/ 1073724 w 4659002"/>
                  <a:gd name="connsiteY5" fmla="*/ 2034439 h 5141815"/>
                  <a:gd name="connsiteX6" fmla="*/ 2064079 w 4659002"/>
                  <a:gd name="connsiteY6" fmla="*/ 1930418 h 5141815"/>
                  <a:gd name="connsiteX7" fmla="*/ 4284983 w 4659002"/>
                  <a:gd name="connsiteY7" fmla="*/ 2126007 h 5141815"/>
                  <a:gd name="connsiteX8" fmla="*/ 4060529 w 4659002"/>
                  <a:gd name="connsiteY8" fmla="*/ 4393438 h 5141815"/>
                  <a:gd name="connsiteX9" fmla="*/ 2645687 w 4659002"/>
                  <a:gd name="connsiteY9" fmla="*/ 5140045 h 5141815"/>
                  <a:gd name="connsiteX10" fmla="*/ 2410274 w 4659002"/>
                  <a:gd name="connsiteY10" fmla="*/ 4943309 h 5141815"/>
                  <a:gd name="connsiteX11" fmla="*/ 2314731 w 4659002"/>
                  <a:gd name="connsiteY11" fmla="*/ 4465326 h 5141815"/>
                  <a:gd name="connsiteX12" fmla="*/ 2415526 w 4659002"/>
                  <a:gd name="connsiteY12" fmla="*/ 4261523 h 5141815"/>
                  <a:gd name="connsiteX13" fmla="*/ 3375770 w 4659002"/>
                  <a:gd name="connsiteY13" fmla="*/ 3752691 h 5141815"/>
                  <a:gd name="connsiteX14" fmla="*/ 3530783 w 4659002"/>
                  <a:gd name="connsiteY14" fmla="*/ 2933856 h 5141815"/>
                  <a:gd name="connsiteX15" fmla="*/ 1780934 w 4659002"/>
                  <a:gd name="connsiteY15" fmla="*/ 3198547 h 5141815"/>
                  <a:gd name="connsiteX16" fmla="*/ 557751 w 4659002"/>
                  <a:gd name="connsiteY16" fmla="*/ 684240 h 5141815"/>
                  <a:gd name="connsiteX0" fmla="*/ 557751 w 4659002"/>
                  <a:gd name="connsiteY0" fmla="*/ 721787 h 5179362"/>
                  <a:gd name="connsiteX1" fmla="*/ 1925737 w 4659002"/>
                  <a:gd name="connsiteY1" fmla="*/ 774 h 5179362"/>
                  <a:gd name="connsiteX2" fmla="*/ 2124036 w 4659002"/>
                  <a:gd name="connsiteY2" fmla="*/ 227528 h 5179362"/>
                  <a:gd name="connsiteX3" fmla="*/ 2193559 w 4659002"/>
                  <a:gd name="connsiteY3" fmla="*/ 672754 h 5179362"/>
                  <a:gd name="connsiteX4" fmla="*/ 2036901 w 4659002"/>
                  <a:gd name="connsiteY4" fmla="*/ 878077 h 5179362"/>
                  <a:gd name="connsiteX5" fmla="*/ 1073724 w 4659002"/>
                  <a:gd name="connsiteY5" fmla="*/ 2071986 h 5179362"/>
                  <a:gd name="connsiteX6" fmla="*/ 2064079 w 4659002"/>
                  <a:gd name="connsiteY6" fmla="*/ 1967965 h 5179362"/>
                  <a:gd name="connsiteX7" fmla="*/ 4284983 w 4659002"/>
                  <a:gd name="connsiteY7" fmla="*/ 2163554 h 5179362"/>
                  <a:gd name="connsiteX8" fmla="*/ 4060529 w 4659002"/>
                  <a:gd name="connsiteY8" fmla="*/ 4430985 h 5179362"/>
                  <a:gd name="connsiteX9" fmla="*/ 2645687 w 4659002"/>
                  <a:gd name="connsiteY9" fmla="*/ 5177592 h 5179362"/>
                  <a:gd name="connsiteX10" fmla="*/ 2410274 w 4659002"/>
                  <a:gd name="connsiteY10" fmla="*/ 4980856 h 5179362"/>
                  <a:gd name="connsiteX11" fmla="*/ 2314731 w 4659002"/>
                  <a:gd name="connsiteY11" fmla="*/ 4502873 h 5179362"/>
                  <a:gd name="connsiteX12" fmla="*/ 2415526 w 4659002"/>
                  <a:gd name="connsiteY12" fmla="*/ 4299070 h 5179362"/>
                  <a:gd name="connsiteX13" fmla="*/ 3375770 w 4659002"/>
                  <a:gd name="connsiteY13" fmla="*/ 3790238 h 5179362"/>
                  <a:gd name="connsiteX14" fmla="*/ 3530783 w 4659002"/>
                  <a:gd name="connsiteY14" fmla="*/ 2971403 h 5179362"/>
                  <a:gd name="connsiteX15" fmla="*/ 1780934 w 4659002"/>
                  <a:gd name="connsiteY15" fmla="*/ 3236094 h 5179362"/>
                  <a:gd name="connsiteX16" fmla="*/ 557751 w 4659002"/>
                  <a:gd name="connsiteY16" fmla="*/ 721787 h 517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59002" h="5179362">
                    <a:moveTo>
                      <a:pt x="557751" y="721787"/>
                    </a:moveTo>
                    <a:cubicBezTo>
                      <a:pt x="942175" y="315943"/>
                      <a:pt x="1430176" y="50928"/>
                      <a:pt x="1925737" y="774"/>
                    </a:cubicBezTo>
                    <a:cubicBezTo>
                      <a:pt x="1999147" y="-9042"/>
                      <a:pt x="2092307" y="74878"/>
                      <a:pt x="2124036" y="227528"/>
                    </a:cubicBezTo>
                    <a:lnTo>
                      <a:pt x="2193559" y="672754"/>
                    </a:lnTo>
                    <a:cubicBezTo>
                      <a:pt x="2207472" y="766147"/>
                      <a:pt x="2109876" y="863147"/>
                      <a:pt x="2036901" y="878077"/>
                    </a:cubicBezTo>
                    <a:cubicBezTo>
                      <a:pt x="1791129" y="928361"/>
                      <a:pt x="695415" y="1356799"/>
                      <a:pt x="1073724" y="2071986"/>
                    </a:cubicBezTo>
                    <a:cubicBezTo>
                      <a:pt x="1230479" y="2316935"/>
                      <a:pt x="1563073" y="2156843"/>
                      <a:pt x="2064079" y="1967965"/>
                    </a:cubicBezTo>
                    <a:cubicBezTo>
                      <a:pt x="2599291" y="1766191"/>
                      <a:pt x="3513467" y="1271496"/>
                      <a:pt x="4284983" y="2163554"/>
                    </a:cubicBezTo>
                    <a:cubicBezTo>
                      <a:pt x="5020897" y="3027039"/>
                      <a:pt x="4521359" y="3973174"/>
                      <a:pt x="4060529" y="4430985"/>
                    </a:cubicBezTo>
                    <a:cubicBezTo>
                      <a:pt x="3564380" y="4923884"/>
                      <a:pt x="3048383" y="5129556"/>
                      <a:pt x="2645687" y="5177592"/>
                    </a:cubicBezTo>
                    <a:cubicBezTo>
                      <a:pt x="2569573" y="5190112"/>
                      <a:pt x="2438074" y="5137436"/>
                      <a:pt x="2410274" y="4980856"/>
                    </a:cubicBezTo>
                    <a:lnTo>
                      <a:pt x="2314731" y="4502873"/>
                    </a:lnTo>
                    <a:cubicBezTo>
                      <a:pt x="2303401" y="4406897"/>
                      <a:pt x="2312780" y="4329755"/>
                      <a:pt x="2415526" y="4299070"/>
                    </a:cubicBezTo>
                    <a:cubicBezTo>
                      <a:pt x="2663899" y="4224894"/>
                      <a:pt x="3189894" y="4011516"/>
                      <a:pt x="3375770" y="3790238"/>
                    </a:cubicBezTo>
                    <a:cubicBezTo>
                      <a:pt x="3561646" y="3568960"/>
                      <a:pt x="3754441" y="3281184"/>
                      <a:pt x="3530783" y="2971403"/>
                    </a:cubicBezTo>
                    <a:cubicBezTo>
                      <a:pt x="3233006" y="2505338"/>
                      <a:pt x="2378216" y="3064757"/>
                      <a:pt x="1780934" y="3236094"/>
                    </a:cubicBezTo>
                    <a:cubicBezTo>
                      <a:pt x="504562" y="3602236"/>
                      <a:pt x="-759086" y="2199213"/>
                      <a:pt x="557751" y="72178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sp>
        <p:nvSpPr>
          <p:cNvPr id="16"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17"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Tree>
    <p:extLst>
      <p:ext uri="{BB962C8B-B14F-4D97-AF65-F5344CB8AC3E}">
        <p14:creationId xmlns:p14="http://schemas.microsoft.com/office/powerpoint/2010/main" val="1756204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standard">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bwMode="auto">
          <a:xfrm>
            <a:off x="332510" y="1"/>
            <a:ext cx="11295383" cy="1278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latin typeface="Arial" panose="020B0604020202020204" pitchFamily="34" charset="0"/>
                <a:cs typeface="Arial" panose="020B0604020202020204" pitchFamily="34" charset="0"/>
              </a:defRPr>
            </a:lvl1pPr>
          </a:lstStyle>
          <a:p>
            <a:pPr lvl="0"/>
            <a:r>
              <a:rPr lang="en-US" dirty="0"/>
              <a:t>Key title here</a:t>
            </a:r>
            <a:endParaRPr lang="en-SG" dirty="0"/>
          </a:p>
        </p:txBody>
      </p:sp>
      <p:sp>
        <p:nvSpPr>
          <p:cNvPr id="11" name="Text Placeholder 2"/>
          <p:cNvSpPr>
            <a:spLocks noGrp="1"/>
          </p:cNvSpPr>
          <p:nvPr>
            <p:ph type="body" sz="quarter" idx="10" hasCustomPrompt="1"/>
          </p:nvPr>
        </p:nvSpPr>
        <p:spPr>
          <a:xfrm>
            <a:off x="332511" y="1558925"/>
            <a:ext cx="11199848" cy="4391499"/>
          </a:xfrm>
          <a:prstGeom prst="rect">
            <a:avLst/>
          </a:prstGeom>
        </p:spPr>
        <p:txBody>
          <a:bodyPr/>
          <a:lstStyle>
            <a:lvl1pPr>
              <a:defRPr/>
            </a:lvl1pPr>
          </a:lstStyle>
          <a:p>
            <a:pPr lvl="0"/>
            <a:r>
              <a:rPr lang="en-US" dirty="0"/>
              <a:t>Key text here</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15"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Tree>
    <p:extLst>
      <p:ext uri="{BB962C8B-B14F-4D97-AF65-F5344CB8AC3E}">
        <p14:creationId xmlns:p14="http://schemas.microsoft.com/office/powerpoint/2010/main" val="25680998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Rectangle 3"/>
          <p:cNvSpPr/>
          <p:nvPr userDrawn="1"/>
        </p:nvSpPr>
        <p:spPr>
          <a:xfrm>
            <a:off x="239184" y="6151602"/>
            <a:ext cx="10345689"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8697" y="2784250"/>
            <a:ext cx="6748552" cy="830591"/>
          </a:xfrm>
          <a:prstGeom prst="rect">
            <a:avLst/>
          </a:prstGeom>
        </p:spPr>
      </p:pic>
      <p:sp>
        <p:nvSpPr>
          <p:cNvPr id="6" name="Rectangle 5"/>
          <p:cNvSpPr/>
          <p:nvPr userDrawn="1"/>
        </p:nvSpPr>
        <p:spPr>
          <a:xfrm>
            <a:off x="0" y="6099859"/>
            <a:ext cx="12192000" cy="758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39184" y="6336268"/>
            <a:ext cx="11844786" cy="369332"/>
          </a:xfrm>
          <a:prstGeom prst="rect">
            <a:avLst/>
          </a:prstGeom>
        </p:spPr>
        <p:txBody>
          <a:bodyPr wrap="square">
            <a:spAutoFit/>
          </a:bodyPr>
          <a:lstStyle/>
          <a:p>
            <a:pPr>
              <a:defRPr/>
            </a:pPr>
            <a:r>
              <a:rPr lang="en-SG" sz="600" b="1" dirty="0">
                <a:solidFill>
                  <a:prstClr val="black"/>
                </a:solidFill>
                <a:latin typeface="Arial" pitchFamily="34" charset="0"/>
                <a:cs typeface="Arial" pitchFamily="34" charset="0"/>
              </a:rPr>
              <a:t>Disclaimer: </a:t>
            </a:r>
            <a:r>
              <a:rPr lang="en-SG" sz="600" dirty="0">
                <a:solidFill>
                  <a:prstClr val="black"/>
                </a:solidFill>
                <a:latin typeface="Arial" pitchFamily="34" charset="0"/>
                <a:cs typeface="Arial" pitchFamily="34" charset="0"/>
              </a:rPr>
              <a:t>This material that follows is a presentation of general background information about Singtel’s activities current at the date of the presentation. The information contained in this document is intended only for use during the presentation and should not be disseminated or distributed to parties outside the presentation. It is information given in summary form and does not purport to be complete. It is not to be relied upon as advice to investors or potential investors and does not take into account the investment objectives, financial situation or needs of any particular investor. This material should be considered with professional advice when deciding if an investment is appropriate.</a:t>
            </a:r>
          </a:p>
        </p:txBody>
      </p:sp>
    </p:spTree>
    <p:extLst>
      <p:ext uri="{BB962C8B-B14F-4D97-AF65-F5344CB8AC3E}">
        <p14:creationId xmlns:p14="http://schemas.microsoft.com/office/powerpoint/2010/main" val="969484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020233" y="-1"/>
            <a:ext cx="11171767" cy="68580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2375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8735" y="-1"/>
            <a:ext cx="11183266" cy="6870701"/>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74699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17600" y="0"/>
            <a:ext cx="11074400" cy="6856058"/>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tx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tx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1" name="Picture 3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422646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527" y="0"/>
            <a:ext cx="11086545" cy="6858000"/>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382031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89497" y="1544"/>
            <a:ext cx="11302503" cy="6856456"/>
          </a:xfrm>
          <a:prstGeom prst="rect">
            <a:avLst/>
          </a:prstGeom>
        </p:spPr>
      </p:pic>
      <p:sp>
        <p:nvSpPr>
          <p:cNvPr id="7" name="Title 13"/>
          <p:cNvSpPr>
            <a:spLocks noGrp="1"/>
          </p:cNvSpPr>
          <p:nvPr>
            <p:ph type="title" hasCustomPrompt="1"/>
          </p:nvPr>
        </p:nvSpPr>
        <p:spPr>
          <a:xfrm>
            <a:off x="6380627" y="4482525"/>
            <a:ext cx="5817799" cy="1421356"/>
          </a:xfrm>
          <a:prstGeom prst="rect">
            <a:avLst/>
          </a:prstGeom>
        </p:spPr>
        <p:txBody>
          <a:bodyPr/>
          <a:lstStyle>
            <a:lvl1pPr algn="l">
              <a:defRPr sz="4400" b="0" spc="0">
                <a:solidFill>
                  <a:schemeClr val="bg1"/>
                </a:solidFill>
                <a:latin typeface="Arial" charset="0"/>
                <a:ea typeface="Arial" charset="0"/>
                <a:cs typeface="Arial" charset="0"/>
              </a:defRPr>
            </a:lvl1pPr>
          </a:lstStyle>
          <a:p>
            <a:pPr lvl="0"/>
            <a:r>
              <a:rPr lang="en" dirty="0"/>
              <a:t>This is your presentation title</a:t>
            </a:r>
            <a:endParaRPr lang="en-US" dirty="0"/>
          </a:p>
        </p:txBody>
      </p:sp>
      <p:sp>
        <p:nvSpPr>
          <p:cNvPr id="9" name="Text Placeholder 2"/>
          <p:cNvSpPr>
            <a:spLocks noGrp="1"/>
          </p:cNvSpPr>
          <p:nvPr>
            <p:ph type="body" sz="quarter" idx="12" hasCustomPrompt="1"/>
          </p:nvPr>
        </p:nvSpPr>
        <p:spPr>
          <a:xfrm>
            <a:off x="6393328" y="5865781"/>
            <a:ext cx="5805098" cy="530225"/>
          </a:xfrm>
          <a:prstGeom prst="rect">
            <a:avLst/>
          </a:prstGeom>
        </p:spPr>
        <p:txBody>
          <a:bodyPr/>
          <a:lstStyle>
            <a:lvl1pPr marL="0" indent="0">
              <a:buNone/>
              <a:defRPr sz="2000">
                <a:solidFill>
                  <a:schemeClr val="bg1"/>
                </a:solidFill>
                <a:latin typeface="Arial" charset="0"/>
                <a:ea typeface="Arial" charset="0"/>
                <a:cs typeface="Arial" charset="0"/>
              </a:defRPr>
            </a:lvl1pPr>
          </a:lstStyle>
          <a:p>
            <a:pPr lvl="0"/>
            <a:r>
              <a:rPr lang="en-US" dirty="0"/>
              <a:t>Your name and designation here</a:t>
            </a:r>
          </a:p>
        </p:txBody>
      </p:sp>
      <p:grpSp>
        <p:nvGrpSpPr>
          <p:cNvPr id="10" name="Group 9"/>
          <p:cNvGrpSpPr/>
          <p:nvPr userDrawn="1"/>
        </p:nvGrpSpPr>
        <p:grpSpPr>
          <a:xfrm>
            <a:off x="10981336" y="282406"/>
            <a:ext cx="936459" cy="322975"/>
            <a:chOff x="4305449" y="-79513"/>
            <a:chExt cx="3035217" cy="1046814"/>
          </a:xfrm>
          <a:solidFill>
            <a:srgbClr val="FFFFFF"/>
          </a:solidFill>
        </p:grpSpPr>
        <p:grpSp>
          <p:nvGrpSpPr>
            <p:cNvPr id="11" name="Group 10"/>
            <p:cNvGrpSpPr/>
            <p:nvPr userDrawn="1"/>
          </p:nvGrpSpPr>
          <p:grpSpPr>
            <a:xfrm>
              <a:off x="4305449" y="-79513"/>
              <a:ext cx="3035217" cy="800931"/>
              <a:chOff x="4305449" y="-79513"/>
              <a:chExt cx="3035217" cy="800931"/>
            </a:xfrm>
            <a:grpFill/>
          </p:grpSpPr>
          <p:grpSp>
            <p:nvGrpSpPr>
              <p:cNvPr id="26" name="Group 25"/>
              <p:cNvGrpSpPr/>
              <p:nvPr userDrawn="1"/>
            </p:nvGrpSpPr>
            <p:grpSpPr>
              <a:xfrm>
                <a:off x="4305449" y="-79513"/>
                <a:ext cx="3035217" cy="800931"/>
                <a:chOff x="17228" y="-4174521"/>
                <a:chExt cx="12103952" cy="3193981"/>
              </a:xfrm>
              <a:grpFill/>
            </p:grpSpPr>
            <p:sp>
              <p:nvSpPr>
                <p:cNvPr id="28" name="Freeform 27"/>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9" name="Freeform 28"/>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7" name="Freeform 26"/>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12" name="Group 11"/>
            <p:cNvGrpSpPr/>
            <p:nvPr userDrawn="1"/>
          </p:nvGrpSpPr>
          <p:grpSpPr>
            <a:xfrm>
              <a:off x="5297353" y="756957"/>
              <a:ext cx="2032994" cy="210344"/>
              <a:chOff x="3972780" y="-838818"/>
              <a:chExt cx="8107257" cy="838818"/>
            </a:xfrm>
            <a:grpFill/>
          </p:grpSpPr>
          <p:sp>
            <p:nvSpPr>
              <p:cNvPr id="13" name="Freeform 12"/>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5" name="Freeform 14"/>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1" name="Freeform 20"/>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2" name="Freeform 21"/>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3" name="Freeform 22"/>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5" name="Freeform 24"/>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pic>
        <p:nvPicPr>
          <p:cNvPr id="32" name="Picture 3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534" y="-12192"/>
            <a:ext cx="9069228" cy="6870192"/>
          </a:xfrm>
          <a:prstGeom prst="rect">
            <a:avLst/>
          </a:prstGeom>
        </p:spPr>
      </p:pic>
    </p:spTree>
    <p:extLst>
      <p:ext uri="{BB962C8B-B14F-4D97-AF65-F5344CB8AC3E}">
        <p14:creationId xmlns:p14="http://schemas.microsoft.com/office/powerpoint/2010/main" val="1628076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Divider1">
    <p:spTree>
      <p:nvGrpSpPr>
        <p:cNvPr id="1" name=""/>
        <p:cNvGrpSpPr/>
        <p:nvPr/>
      </p:nvGrpSpPr>
      <p:grpSpPr>
        <a:xfrm>
          <a:off x="0" y="0"/>
          <a:ext cx="0" cy="0"/>
          <a:chOff x="0" y="0"/>
          <a:chExt cx="0" cy="0"/>
        </a:xfrm>
      </p:grpSpPr>
      <p:sp>
        <p:nvSpPr>
          <p:cNvPr id="8" name="Text Placeholder 6"/>
          <p:cNvSpPr>
            <a:spLocks noGrp="1"/>
          </p:cNvSpPr>
          <p:nvPr>
            <p:ph type="body" sz="quarter" idx="13" hasCustomPrompt="1"/>
          </p:nvPr>
        </p:nvSpPr>
        <p:spPr>
          <a:xfrm>
            <a:off x="3545609" y="1466946"/>
            <a:ext cx="6519395" cy="929798"/>
          </a:xfrm>
          <a:prstGeom prst="rect">
            <a:avLst/>
          </a:prstGeom>
        </p:spPr>
        <p:txBody>
          <a:bodyPr>
            <a:normAutofit/>
          </a:bodyPr>
          <a:lstStyle>
            <a:lvl1pPr marL="0" indent="0">
              <a:buNone/>
              <a:defRPr sz="3600" b="1" baseline="0">
                <a:solidFill>
                  <a:srgbClr val="006772"/>
                </a:solidFill>
                <a:latin typeface="Arial" panose="020B0604020202020204" pitchFamily="34" charset="0"/>
                <a:cs typeface="Arial" panose="020B0604020202020204" pitchFamily="34" charset="0"/>
              </a:defRPr>
            </a:lvl1pPr>
          </a:lstStyle>
          <a:p>
            <a:pPr lvl="0"/>
            <a:r>
              <a:rPr lang="en-US" dirty="0"/>
              <a:t>Agenda</a:t>
            </a:r>
          </a:p>
        </p:txBody>
      </p:sp>
      <p:sp>
        <p:nvSpPr>
          <p:cNvPr id="9" name="Text Placeholder 8"/>
          <p:cNvSpPr>
            <a:spLocks noGrp="1"/>
          </p:cNvSpPr>
          <p:nvPr>
            <p:ph type="body" sz="quarter" idx="10" hasCustomPrompt="1"/>
          </p:nvPr>
        </p:nvSpPr>
        <p:spPr>
          <a:xfrm>
            <a:off x="3545609" y="2501901"/>
            <a:ext cx="6519395" cy="3209924"/>
          </a:xfrm>
          <a:prstGeom prst="rect">
            <a:avLst/>
          </a:prstGeom>
        </p:spPr>
        <p:txBody>
          <a:bodyPr>
            <a:noAutofit/>
          </a:bodyPr>
          <a:lstStyle>
            <a:lvl1pPr marL="342900" indent="-342900">
              <a:buClr>
                <a:srgbClr val="0095A5"/>
              </a:buClr>
              <a:buFont typeface="+mj-lt"/>
              <a:buAutoNum type="arabicPeriod"/>
              <a:defRPr sz="1600" baseline="0">
                <a:solidFill>
                  <a:schemeClr val="tx1">
                    <a:lumMod val="75000"/>
                    <a:lumOff val="25000"/>
                  </a:schemeClr>
                </a:solidFill>
              </a:defRPr>
            </a:lvl1pPr>
          </a:lstStyle>
          <a:p>
            <a:pPr lvl="0"/>
            <a:r>
              <a:rPr lang="en-US" dirty="0"/>
              <a:t>Type your agenda here</a:t>
            </a:r>
          </a:p>
          <a:p>
            <a:pPr lvl="0"/>
            <a:r>
              <a:rPr lang="en-US" dirty="0"/>
              <a:t>Type your agenda here</a:t>
            </a:r>
          </a:p>
          <a:p>
            <a:pPr lvl="0"/>
            <a:r>
              <a:rPr lang="en-US" dirty="0"/>
              <a:t>…</a:t>
            </a:r>
          </a:p>
          <a:p>
            <a:pPr lvl="0"/>
            <a:r>
              <a:rPr lang="en-US" dirty="0"/>
              <a:t>…</a:t>
            </a:r>
          </a:p>
          <a:p>
            <a:pPr lvl="0"/>
            <a:r>
              <a:rPr lang="en-US" dirty="0"/>
              <a:t>…</a:t>
            </a:r>
          </a:p>
          <a:p>
            <a:pPr lvl="0"/>
            <a:r>
              <a:rPr lang="en-US" dirty="0"/>
              <a:t>…</a:t>
            </a:r>
          </a:p>
          <a:p>
            <a:pPr lvl="0"/>
            <a:endParaRPr lang="en-US" dirty="0"/>
          </a:p>
          <a:p>
            <a:pPr lvl="0"/>
            <a:endParaRPr lang="en-US" dirty="0"/>
          </a:p>
          <a:p>
            <a:pPr lvl="0"/>
            <a:endParaRPr lang="en-US" dirty="0"/>
          </a:p>
        </p:txBody>
      </p:sp>
      <p:sp>
        <p:nvSpPr>
          <p:cNvPr id="10"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4044709" cy="640079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9"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3" name="Group 2"/>
          <p:cNvGrpSpPr/>
          <p:nvPr userDrawn="1"/>
        </p:nvGrpSpPr>
        <p:grpSpPr>
          <a:xfrm>
            <a:off x="10981336" y="282406"/>
            <a:ext cx="936459" cy="322975"/>
            <a:chOff x="4305449" y="-79513"/>
            <a:chExt cx="3035217" cy="1046814"/>
          </a:xfrm>
        </p:grpSpPr>
        <p:grpSp>
          <p:nvGrpSpPr>
            <p:cNvPr id="4" name="Group 3"/>
            <p:cNvGrpSpPr/>
            <p:nvPr userDrawn="1"/>
          </p:nvGrpSpPr>
          <p:grpSpPr>
            <a:xfrm>
              <a:off x="4305449" y="-79513"/>
              <a:ext cx="3035217" cy="800931"/>
              <a:chOff x="4305449" y="-79513"/>
              <a:chExt cx="3035217" cy="800931"/>
            </a:xfrm>
            <a:solidFill>
              <a:srgbClr val="006772"/>
            </a:solidFill>
          </p:grpSpPr>
          <p:grpSp>
            <p:nvGrpSpPr>
              <p:cNvPr id="20" name="Group 19"/>
              <p:cNvGrpSpPr/>
              <p:nvPr userDrawn="1"/>
            </p:nvGrpSpPr>
            <p:grpSpPr>
              <a:xfrm>
                <a:off x="4305449" y="-79513"/>
                <a:ext cx="3035217" cy="800931"/>
                <a:chOff x="17228" y="-4174521"/>
                <a:chExt cx="12103952" cy="3193981"/>
              </a:xfrm>
              <a:grpFill/>
            </p:grpSpPr>
            <p:sp>
              <p:nvSpPr>
                <p:cNvPr id="22" name="Freeform 21"/>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sp>
              <p:nvSpPr>
                <p:cNvPr id="23" name="Freeform 22"/>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1800" dirty="0"/>
                </a:p>
              </p:txBody>
            </p:sp>
          </p:grpSp>
          <p:sp>
            <p:nvSpPr>
              <p:cNvPr id="21" name="Freeform 20"/>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nvGrpSpPr>
            <p:cNvPr id="5" name="Group 4"/>
            <p:cNvGrpSpPr/>
            <p:nvPr userDrawn="1"/>
          </p:nvGrpSpPr>
          <p:grpSpPr>
            <a:xfrm>
              <a:off x="5297353" y="756957"/>
              <a:ext cx="2032994" cy="210344"/>
              <a:chOff x="3972780" y="-838818"/>
              <a:chExt cx="8107257" cy="838818"/>
            </a:xfrm>
            <a:solidFill>
              <a:srgbClr val="868686"/>
            </a:solidFill>
          </p:grpSpPr>
          <p:sp>
            <p:nvSpPr>
              <p:cNvPr id="6" name="Freeform 5"/>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7" name="Freeform 6"/>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solidFill>
                    <a:schemeClr val="tx1"/>
                  </a:solidFill>
                </a:endParaRPr>
              </a:p>
            </p:txBody>
          </p:sp>
          <p:sp>
            <p:nvSpPr>
              <p:cNvPr id="8" name="Freeform 7"/>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0" name="Freeform 9"/>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1" name="Freeform 10"/>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2" name="Freeform 11"/>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3" name="Freeform 12"/>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4" name="Freeform 13"/>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5" name="Freeform 14"/>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6" name="Freeform 15"/>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7" name="Freeform 16"/>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8" name="Freeform 17"/>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sp>
            <p:nvSpPr>
              <p:cNvPr id="19" name="Freeform 18"/>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dirty="0"/>
              </a:p>
            </p:txBody>
          </p:sp>
        </p:grpSp>
      </p:grpSp>
    </p:spTree>
    <p:extLst>
      <p:ext uri="{BB962C8B-B14F-4D97-AF65-F5344CB8AC3E}">
        <p14:creationId xmlns:p14="http://schemas.microsoft.com/office/powerpoint/2010/main" val="1971295632"/>
      </p:ext>
    </p:extLst>
  </p:cSld>
  <p:clrMap bg1="lt1" tx1="dk1" bg2="lt2" tx2="dk2" accent1="accent1" accent2="accent2" accent3="accent3" accent4="accent4" accent5="accent5" accent6="accent6" hlink="hlink" folHlink="folHlink"/>
  <p:sldLayoutIdLst>
    <p:sldLayoutId id="2147483916" r:id="rId1"/>
    <p:sldLayoutId id="2147483919" r:id="rId2"/>
    <p:sldLayoutId id="2147483917" r:id="rId3"/>
    <p:sldLayoutId id="2147483922" r:id="rId4"/>
    <p:sldLayoutId id="2147483918" r:id="rId5"/>
    <p:sldLayoutId id="2147483926" r:id="rId6"/>
    <p:sldLayoutId id="2147483920" r:id="rId7"/>
    <p:sldLayoutId id="2147483925" r:id="rId8"/>
    <p:sldLayoutId id="2147483684" r:id="rId9"/>
    <p:sldLayoutId id="2147483711" r:id="rId10"/>
    <p:sldLayoutId id="2147483703" r:id="rId11"/>
    <p:sldLayoutId id="2147483669" r:id="rId12"/>
    <p:sldLayoutId id="2147483820" r:id="rId13"/>
    <p:sldLayoutId id="2147483819" r:id="rId14"/>
    <p:sldLayoutId id="2147483835" r:id="rId15"/>
    <p:sldLayoutId id="2147483836" r:id="rId16"/>
    <p:sldLayoutId id="2147483837" r:id="rId17"/>
    <p:sldLayoutId id="2147483838" r:id="rId18"/>
    <p:sldLayoutId id="2147483831" r:id="rId19"/>
    <p:sldLayoutId id="214748382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5586483" y="6448167"/>
            <a:ext cx="580793" cy="365125"/>
          </a:xfrm>
          <a:prstGeom prst="rect">
            <a:avLst/>
          </a:prstGeom>
        </p:spPr>
        <p:txBody>
          <a:bodyPr vert="horz" lIns="91440" tIns="45720" rIns="91440" bIns="45720" rtlCol="0" anchor="ctr"/>
          <a:lstStyle>
            <a:lvl1pPr algn="ctr" fontAlgn="auto">
              <a:spcBef>
                <a:spcPts val="0"/>
              </a:spcBef>
              <a:spcAft>
                <a:spcPts val="0"/>
              </a:spcAft>
              <a:defRPr sz="1100" smtClean="0">
                <a:solidFill>
                  <a:schemeClr val="tx1"/>
                </a:solidFill>
                <a:latin typeface="Arial" charset="0"/>
                <a:ea typeface="Arial" charset="0"/>
                <a:cs typeface="Arial" charset="0"/>
              </a:defRPr>
            </a:lvl1pPr>
          </a:lstStyle>
          <a:p>
            <a:pPr>
              <a:defRPr/>
            </a:pPr>
            <a:fld id="{CB5CD8A2-17DD-477B-88E2-9F56A10AB6E6}" type="slidenum">
              <a:rPr lang="en-SG" smtClean="0"/>
              <a:pPr>
                <a:defRPr/>
              </a:pPr>
              <a:t>‹#›</a:t>
            </a:fld>
            <a:endParaRPr lang="en-SG" dirty="0"/>
          </a:p>
        </p:txBody>
      </p:sp>
      <p:grpSp>
        <p:nvGrpSpPr>
          <p:cNvPr id="4" name="Group 3"/>
          <p:cNvGrpSpPr/>
          <p:nvPr userDrawn="1"/>
        </p:nvGrpSpPr>
        <p:grpSpPr>
          <a:xfrm>
            <a:off x="10981336" y="282406"/>
            <a:ext cx="936459" cy="322975"/>
            <a:chOff x="4305449" y="-79513"/>
            <a:chExt cx="3035217" cy="1046814"/>
          </a:xfrm>
          <a:solidFill>
            <a:srgbClr val="FFFFFF"/>
          </a:solidFill>
        </p:grpSpPr>
        <p:grpSp>
          <p:nvGrpSpPr>
            <p:cNvPr id="5" name="Group 4"/>
            <p:cNvGrpSpPr/>
            <p:nvPr userDrawn="1"/>
          </p:nvGrpSpPr>
          <p:grpSpPr>
            <a:xfrm>
              <a:off x="4305449" y="-79513"/>
              <a:ext cx="3035217" cy="800931"/>
              <a:chOff x="4305449" y="-79513"/>
              <a:chExt cx="3035217" cy="800931"/>
            </a:xfrm>
            <a:grpFill/>
          </p:grpSpPr>
          <p:grpSp>
            <p:nvGrpSpPr>
              <p:cNvPr id="21" name="Group 20"/>
              <p:cNvGrpSpPr/>
              <p:nvPr userDrawn="1"/>
            </p:nvGrpSpPr>
            <p:grpSpPr>
              <a:xfrm>
                <a:off x="4305449" y="-79513"/>
                <a:ext cx="3035217" cy="800931"/>
                <a:chOff x="17228" y="-4174521"/>
                <a:chExt cx="12103952" cy="3193981"/>
              </a:xfrm>
              <a:grpFill/>
            </p:grpSpPr>
            <p:sp>
              <p:nvSpPr>
                <p:cNvPr id="23" name="Freeform 22"/>
                <p:cNvSpPr/>
                <p:nvPr userDrawn="1"/>
              </p:nvSpPr>
              <p:spPr>
                <a:xfrm>
                  <a:off x="3960796" y="-3886061"/>
                  <a:ext cx="8160384" cy="2652991"/>
                </a:xfrm>
                <a:custGeom>
                  <a:avLst/>
                  <a:gdLst>
                    <a:gd name="connsiteX0" fmla="*/ 1653565 w 8160383"/>
                    <a:gd name="connsiteY0" fmla="*/ 13759 h 2652992"/>
                    <a:gd name="connsiteX1" fmla="*/ 2599361 w 8160383"/>
                    <a:gd name="connsiteY1" fmla="*/ 869900 h 2652992"/>
                    <a:gd name="connsiteX2" fmla="*/ 2599361 w 8160383"/>
                    <a:gd name="connsiteY2" fmla="*/ 2610749 h 2652992"/>
                    <a:gd name="connsiteX3" fmla="*/ 1633591 w 8160383"/>
                    <a:gd name="connsiteY3" fmla="*/ 2610749 h 2652992"/>
                    <a:gd name="connsiteX4" fmla="*/ 1633591 w 8160383"/>
                    <a:gd name="connsiteY4" fmla="*/ 1280866 h 2652992"/>
                    <a:gd name="connsiteX5" fmla="*/ 965770 w 8160383"/>
                    <a:gd name="connsiteY5" fmla="*/ 1280866 h 2652992"/>
                    <a:gd name="connsiteX6" fmla="*/ 965770 w 8160383"/>
                    <a:gd name="connsiteY6" fmla="*/ 2610750 h 2652992"/>
                    <a:gd name="connsiteX7" fmla="*/ 0 w 8160383"/>
                    <a:gd name="connsiteY7" fmla="*/ 2610750 h 2652992"/>
                    <a:gd name="connsiteX8" fmla="*/ 0 w 8160383"/>
                    <a:gd name="connsiteY8" fmla="*/ 37568 h 2652992"/>
                    <a:gd name="connsiteX9" fmla="*/ 965770 w 8160383"/>
                    <a:gd name="connsiteY9" fmla="*/ 37568 h 2652992"/>
                    <a:gd name="connsiteX10" fmla="*/ 965770 w 8160383"/>
                    <a:gd name="connsiteY10" fmla="*/ 561675 h 2652992"/>
                    <a:gd name="connsiteX11" fmla="*/ 1653565 w 8160383"/>
                    <a:gd name="connsiteY11" fmla="*/ 13759 h 2652992"/>
                    <a:gd name="connsiteX12" fmla="*/ 6841206 w 8160383"/>
                    <a:gd name="connsiteY12" fmla="*/ 176 h 2652992"/>
                    <a:gd name="connsiteX13" fmla="*/ 8070629 w 8160383"/>
                    <a:gd name="connsiteY13" fmla="*/ 806236 h 2652992"/>
                    <a:gd name="connsiteX14" fmla="*/ 7183617 w 8160383"/>
                    <a:gd name="connsiteY14" fmla="*/ 807828 h 2652992"/>
                    <a:gd name="connsiteX15" fmla="*/ 6805700 w 8160383"/>
                    <a:gd name="connsiteY15" fmla="*/ 563077 h 2652992"/>
                    <a:gd name="connsiteX16" fmla="*/ 6767460 w 8160383"/>
                    <a:gd name="connsiteY16" fmla="*/ 891261 h 2652992"/>
                    <a:gd name="connsiteX17" fmla="*/ 8158218 w 8160383"/>
                    <a:gd name="connsiteY17" fmla="*/ 1745402 h 2652992"/>
                    <a:gd name="connsiteX18" fmla="*/ 7061163 w 8160383"/>
                    <a:gd name="connsiteY18" fmla="*/ 2652823 h 2652992"/>
                    <a:gd name="connsiteX19" fmla="*/ 5653484 w 8160383"/>
                    <a:gd name="connsiteY19" fmla="*/ 1759978 h 2652992"/>
                    <a:gd name="connsiteX20" fmla="*/ 6524332 w 8160383"/>
                    <a:gd name="connsiteY20" fmla="*/ 1759978 h 2652992"/>
                    <a:gd name="connsiteX21" fmla="*/ 6981879 w 8160383"/>
                    <a:gd name="connsiteY21" fmla="*/ 2042352 h 2652992"/>
                    <a:gd name="connsiteX22" fmla="*/ 7193959 w 8160383"/>
                    <a:gd name="connsiteY22" fmla="*/ 1799971 h 2652992"/>
                    <a:gd name="connsiteX23" fmla="*/ 5885307 w 8160383"/>
                    <a:gd name="connsiteY23" fmla="*/ 1299445 h 2652992"/>
                    <a:gd name="connsiteX24" fmla="*/ 5676997 w 8160383"/>
                    <a:gd name="connsiteY24" fmla="*/ 769772 h 2652992"/>
                    <a:gd name="connsiteX25" fmla="*/ 6841206 w 8160383"/>
                    <a:gd name="connsiteY25" fmla="*/ 176 h 265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60383" h="2652992">
                      <a:moveTo>
                        <a:pt x="1653565" y="13759"/>
                      </a:moveTo>
                      <a:cubicBezTo>
                        <a:pt x="2101587" y="-15639"/>
                        <a:pt x="2602364" y="241242"/>
                        <a:pt x="2599361" y="869900"/>
                      </a:cubicBezTo>
                      <a:lnTo>
                        <a:pt x="2599361" y="2610749"/>
                      </a:lnTo>
                      <a:lnTo>
                        <a:pt x="1633591" y="2610749"/>
                      </a:lnTo>
                      <a:lnTo>
                        <a:pt x="1633591" y="1280866"/>
                      </a:lnTo>
                      <a:cubicBezTo>
                        <a:pt x="1635101" y="509902"/>
                        <a:pt x="964260" y="707125"/>
                        <a:pt x="965770" y="1280866"/>
                      </a:cubicBezTo>
                      <a:lnTo>
                        <a:pt x="965770" y="2610750"/>
                      </a:lnTo>
                      <a:lnTo>
                        <a:pt x="0" y="2610750"/>
                      </a:lnTo>
                      <a:lnTo>
                        <a:pt x="0" y="37568"/>
                      </a:lnTo>
                      <a:lnTo>
                        <a:pt x="965770" y="37568"/>
                      </a:lnTo>
                      <a:lnTo>
                        <a:pt x="965770" y="561675"/>
                      </a:lnTo>
                      <a:cubicBezTo>
                        <a:pt x="988553" y="232672"/>
                        <a:pt x="1305103" y="36625"/>
                        <a:pt x="1653565" y="13759"/>
                      </a:cubicBezTo>
                      <a:close/>
                      <a:moveTo>
                        <a:pt x="6841206" y="176"/>
                      </a:moveTo>
                      <a:cubicBezTo>
                        <a:pt x="7439410" y="-7655"/>
                        <a:pt x="8048483" y="247124"/>
                        <a:pt x="8070629" y="806236"/>
                      </a:cubicBezTo>
                      <a:lnTo>
                        <a:pt x="7183617" y="807828"/>
                      </a:lnTo>
                      <a:cubicBezTo>
                        <a:pt x="7104159" y="549454"/>
                        <a:pt x="6897080" y="564971"/>
                        <a:pt x="6805700" y="563077"/>
                      </a:cubicBezTo>
                      <a:cubicBezTo>
                        <a:pt x="6679041" y="560452"/>
                        <a:pt x="6493930" y="782209"/>
                        <a:pt x="6767460" y="891261"/>
                      </a:cubicBezTo>
                      <a:cubicBezTo>
                        <a:pt x="7358080" y="1037585"/>
                        <a:pt x="8110665" y="998581"/>
                        <a:pt x="8158218" y="1745402"/>
                      </a:cubicBezTo>
                      <a:cubicBezTo>
                        <a:pt x="8205131" y="2482166"/>
                        <a:pt x="7478619" y="2650394"/>
                        <a:pt x="7061163" y="2652823"/>
                      </a:cubicBezTo>
                      <a:cubicBezTo>
                        <a:pt x="6643707" y="2655252"/>
                        <a:pt x="5734541" y="2643670"/>
                        <a:pt x="5653484" y="1759978"/>
                      </a:cubicBezTo>
                      <a:lnTo>
                        <a:pt x="6524332" y="1759978"/>
                      </a:lnTo>
                      <a:cubicBezTo>
                        <a:pt x="6535896" y="1812580"/>
                        <a:pt x="6583339" y="2060931"/>
                        <a:pt x="6981879" y="2042352"/>
                      </a:cubicBezTo>
                      <a:cubicBezTo>
                        <a:pt x="7148473" y="2032694"/>
                        <a:pt x="7188597" y="1971983"/>
                        <a:pt x="7193959" y="1799971"/>
                      </a:cubicBezTo>
                      <a:cubicBezTo>
                        <a:pt x="7127954" y="1574433"/>
                        <a:pt x="6361347" y="1730241"/>
                        <a:pt x="5885307" y="1299445"/>
                      </a:cubicBezTo>
                      <a:cubicBezTo>
                        <a:pt x="5783945" y="1175428"/>
                        <a:pt x="5685829" y="1070756"/>
                        <a:pt x="5676997" y="769772"/>
                      </a:cubicBezTo>
                      <a:cubicBezTo>
                        <a:pt x="5655668" y="278446"/>
                        <a:pt x="6243003" y="8006"/>
                        <a:pt x="6841206" y="176"/>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4" name="Freeform 23"/>
                <p:cNvSpPr/>
                <p:nvPr userDrawn="1"/>
              </p:nvSpPr>
              <p:spPr>
                <a:xfrm>
                  <a:off x="17228" y="-4174521"/>
                  <a:ext cx="3182613" cy="3193981"/>
                </a:xfrm>
                <a:custGeom>
                  <a:avLst/>
                  <a:gdLst>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1220 w 3182612"/>
                    <a:gd name="connsiteY1" fmla="*/ 189932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801427 w 3182612"/>
                    <a:gd name="connsiteY2" fmla="*/ 429725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041220 w 3182612"/>
                    <a:gd name="connsiteY3" fmla="*/ 669518 h 3193981"/>
                    <a:gd name="connsiteX4" fmla="*/ 3134558 w 3182612"/>
                    <a:gd name="connsiteY4" fmla="*/ 650674 h 3193981"/>
                    <a:gd name="connsiteX5" fmla="*/ 3182612 w 3182612"/>
                    <a:gd name="connsiteY5" fmla="*/ 618275 h 3193981"/>
                    <a:gd name="connsiteX6" fmla="*/ 3182612 w 3182612"/>
                    <a:gd name="connsiteY6" fmla="*/ 3193981 h 3193981"/>
                    <a:gd name="connsiteX7" fmla="*/ 582846 w 3182612"/>
                    <a:gd name="connsiteY7" fmla="*/ 3193981 h 3193981"/>
                    <a:gd name="connsiteX8" fmla="*/ 2808645 w 3182612"/>
                    <a:gd name="connsiteY8" fmla="*/ 60445 h 3193981"/>
                    <a:gd name="connsiteX9" fmla="*/ 0 w 3182612"/>
                    <a:gd name="connsiteY9" fmla="*/ 0 h 3193981"/>
                    <a:gd name="connsiteX10" fmla="*/ 2536896 w 3182612"/>
                    <a:gd name="connsiteY10" fmla="*/ 0 h 3193981"/>
                    <a:gd name="connsiteX11" fmla="*/ 177523 w 3182612"/>
                    <a:gd name="connsiteY11" fmla="*/ 3018007 h 3193981"/>
                    <a:gd name="connsiteX12" fmla="*/ 99978 w 3182612"/>
                    <a:gd name="connsiteY12" fmla="*/ 2963230 h 3193981"/>
                    <a:gd name="connsiteX13" fmla="*/ 99978 w 3182612"/>
                    <a:gd name="connsiteY13" fmla="*/ 2959228 h 3193981"/>
                    <a:gd name="connsiteX14" fmla="*/ 131118 w 3182612"/>
                    <a:gd name="connsiteY14" fmla="*/ 2962367 h 3193981"/>
                    <a:gd name="connsiteX15" fmla="*/ 370911 w 3182612"/>
                    <a:gd name="connsiteY15" fmla="*/ 2722574 h 3193981"/>
                    <a:gd name="connsiteX16" fmla="*/ 131118 w 3182612"/>
                    <a:gd name="connsiteY16" fmla="*/ 2482781 h 3193981"/>
                    <a:gd name="connsiteX17" fmla="*/ 37780 w 3182612"/>
                    <a:gd name="connsiteY17" fmla="*/ 2501625 h 3193981"/>
                    <a:gd name="connsiteX18" fmla="*/ 0 w 3182612"/>
                    <a:gd name="connsiteY18" fmla="*/ 2527097 h 3193981"/>
                    <a:gd name="connsiteX19" fmla="*/ 0 w 3182612"/>
                    <a:gd name="connsiteY19"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34558 w 3182612"/>
                    <a:gd name="connsiteY3" fmla="*/ 650674 h 3193981"/>
                    <a:gd name="connsiteX4" fmla="*/ 3182612 w 3182612"/>
                    <a:gd name="connsiteY4" fmla="*/ 618275 h 3193981"/>
                    <a:gd name="connsiteX5" fmla="*/ 3182612 w 3182612"/>
                    <a:gd name="connsiteY5" fmla="*/ 3193981 h 3193981"/>
                    <a:gd name="connsiteX6" fmla="*/ 582846 w 3182612"/>
                    <a:gd name="connsiteY6" fmla="*/ 3193981 h 3193981"/>
                    <a:gd name="connsiteX7" fmla="*/ 2808645 w 3182612"/>
                    <a:gd name="connsiteY7" fmla="*/ 60445 h 3193981"/>
                    <a:gd name="connsiteX8" fmla="*/ 0 w 3182612"/>
                    <a:gd name="connsiteY8" fmla="*/ 0 h 3193981"/>
                    <a:gd name="connsiteX9" fmla="*/ 2536896 w 3182612"/>
                    <a:gd name="connsiteY9" fmla="*/ 0 h 3193981"/>
                    <a:gd name="connsiteX10" fmla="*/ 177523 w 3182612"/>
                    <a:gd name="connsiteY10" fmla="*/ 3018007 h 3193981"/>
                    <a:gd name="connsiteX11" fmla="*/ 99978 w 3182612"/>
                    <a:gd name="connsiteY11" fmla="*/ 2963230 h 3193981"/>
                    <a:gd name="connsiteX12" fmla="*/ 99978 w 3182612"/>
                    <a:gd name="connsiteY12" fmla="*/ 2959228 h 3193981"/>
                    <a:gd name="connsiteX13" fmla="*/ 131118 w 3182612"/>
                    <a:gd name="connsiteY13" fmla="*/ 2962367 h 3193981"/>
                    <a:gd name="connsiteX14" fmla="*/ 370911 w 3182612"/>
                    <a:gd name="connsiteY14" fmla="*/ 2722574 h 3193981"/>
                    <a:gd name="connsiteX15" fmla="*/ 131118 w 3182612"/>
                    <a:gd name="connsiteY15" fmla="*/ 2482781 h 3193981"/>
                    <a:gd name="connsiteX16" fmla="*/ 37780 w 3182612"/>
                    <a:gd name="connsiteY16" fmla="*/ 2501625 h 3193981"/>
                    <a:gd name="connsiteX17" fmla="*/ 0 w 3182612"/>
                    <a:gd name="connsiteY17" fmla="*/ 2527097 h 3193981"/>
                    <a:gd name="connsiteX18" fmla="*/ 0 w 3182612"/>
                    <a:gd name="connsiteY18"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2793164 w 3182612"/>
                    <a:gd name="connsiteY2" fmla="*/ 413200 h 3193981"/>
                    <a:gd name="connsiteX3" fmla="*/ 3182612 w 3182612"/>
                    <a:gd name="connsiteY3" fmla="*/ 618275 h 3193981"/>
                    <a:gd name="connsiteX4" fmla="*/ 3182612 w 3182612"/>
                    <a:gd name="connsiteY4" fmla="*/ 3193981 h 3193981"/>
                    <a:gd name="connsiteX5" fmla="*/ 582846 w 3182612"/>
                    <a:gd name="connsiteY5" fmla="*/ 3193981 h 3193981"/>
                    <a:gd name="connsiteX6" fmla="*/ 2808645 w 3182612"/>
                    <a:gd name="connsiteY6" fmla="*/ 60445 h 3193981"/>
                    <a:gd name="connsiteX7" fmla="*/ 0 w 3182612"/>
                    <a:gd name="connsiteY7" fmla="*/ 0 h 3193981"/>
                    <a:gd name="connsiteX8" fmla="*/ 2536896 w 3182612"/>
                    <a:gd name="connsiteY8" fmla="*/ 0 h 3193981"/>
                    <a:gd name="connsiteX9" fmla="*/ 177523 w 3182612"/>
                    <a:gd name="connsiteY9" fmla="*/ 3018007 h 3193981"/>
                    <a:gd name="connsiteX10" fmla="*/ 99978 w 3182612"/>
                    <a:gd name="connsiteY10" fmla="*/ 2963230 h 3193981"/>
                    <a:gd name="connsiteX11" fmla="*/ 99978 w 3182612"/>
                    <a:gd name="connsiteY11" fmla="*/ 2959228 h 3193981"/>
                    <a:gd name="connsiteX12" fmla="*/ 131118 w 3182612"/>
                    <a:gd name="connsiteY12" fmla="*/ 2962367 h 3193981"/>
                    <a:gd name="connsiteX13" fmla="*/ 370911 w 3182612"/>
                    <a:gd name="connsiteY13" fmla="*/ 2722574 h 3193981"/>
                    <a:gd name="connsiteX14" fmla="*/ 131118 w 3182612"/>
                    <a:gd name="connsiteY14" fmla="*/ 2482781 h 3193981"/>
                    <a:gd name="connsiteX15" fmla="*/ 37780 w 3182612"/>
                    <a:gd name="connsiteY15" fmla="*/ 2501625 h 3193981"/>
                    <a:gd name="connsiteX16" fmla="*/ 0 w 3182612"/>
                    <a:gd name="connsiteY16" fmla="*/ 2527097 h 3193981"/>
                    <a:gd name="connsiteX17" fmla="*/ 0 w 3182612"/>
                    <a:gd name="connsiteY17"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 name="connsiteX0" fmla="*/ 2808645 w 3182612"/>
                    <a:gd name="connsiteY0" fmla="*/ 60445 h 3193981"/>
                    <a:gd name="connsiteX1" fmla="*/ 3043975 w 3182612"/>
                    <a:gd name="connsiteY1" fmla="*/ 225737 h 3193981"/>
                    <a:gd name="connsiteX2" fmla="*/ 3182612 w 3182612"/>
                    <a:gd name="connsiteY2" fmla="*/ 618275 h 3193981"/>
                    <a:gd name="connsiteX3" fmla="*/ 3182612 w 3182612"/>
                    <a:gd name="connsiteY3" fmla="*/ 3193981 h 3193981"/>
                    <a:gd name="connsiteX4" fmla="*/ 582846 w 3182612"/>
                    <a:gd name="connsiteY4" fmla="*/ 3193981 h 3193981"/>
                    <a:gd name="connsiteX5" fmla="*/ 2808645 w 3182612"/>
                    <a:gd name="connsiteY5" fmla="*/ 60445 h 3193981"/>
                    <a:gd name="connsiteX6" fmla="*/ 0 w 3182612"/>
                    <a:gd name="connsiteY6" fmla="*/ 0 h 3193981"/>
                    <a:gd name="connsiteX7" fmla="*/ 2536896 w 3182612"/>
                    <a:gd name="connsiteY7" fmla="*/ 0 h 3193981"/>
                    <a:gd name="connsiteX8" fmla="*/ 177523 w 3182612"/>
                    <a:gd name="connsiteY8" fmla="*/ 3018007 h 3193981"/>
                    <a:gd name="connsiteX9" fmla="*/ 99978 w 3182612"/>
                    <a:gd name="connsiteY9" fmla="*/ 2963230 h 3193981"/>
                    <a:gd name="connsiteX10" fmla="*/ 99978 w 3182612"/>
                    <a:gd name="connsiteY10" fmla="*/ 2959228 h 3193981"/>
                    <a:gd name="connsiteX11" fmla="*/ 131118 w 3182612"/>
                    <a:gd name="connsiteY11" fmla="*/ 2962367 h 3193981"/>
                    <a:gd name="connsiteX12" fmla="*/ 370911 w 3182612"/>
                    <a:gd name="connsiteY12" fmla="*/ 2722574 h 3193981"/>
                    <a:gd name="connsiteX13" fmla="*/ 131118 w 3182612"/>
                    <a:gd name="connsiteY13" fmla="*/ 2482781 h 3193981"/>
                    <a:gd name="connsiteX14" fmla="*/ 37780 w 3182612"/>
                    <a:gd name="connsiteY14" fmla="*/ 2501625 h 3193981"/>
                    <a:gd name="connsiteX15" fmla="*/ 0 w 3182612"/>
                    <a:gd name="connsiteY15" fmla="*/ 2527097 h 3193981"/>
                    <a:gd name="connsiteX16" fmla="*/ 0 w 3182612"/>
                    <a:gd name="connsiteY16" fmla="*/ 0 h 3193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2612" h="3193981">
                      <a:moveTo>
                        <a:pt x="2808645" y="60445"/>
                      </a:moveTo>
                      <a:cubicBezTo>
                        <a:pt x="2933801" y="32646"/>
                        <a:pt x="3045178" y="164190"/>
                        <a:pt x="3043975" y="225737"/>
                      </a:cubicBezTo>
                      <a:cubicBezTo>
                        <a:pt x="2706941" y="128667"/>
                        <a:pt x="2672010" y="842419"/>
                        <a:pt x="3182612" y="618275"/>
                      </a:cubicBezTo>
                      <a:lnTo>
                        <a:pt x="3182612" y="3193981"/>
                      </a:lnTo>
                      <a:lnTo>
                        <a:pt x="582846" y="3193981"/>
                      </a:lnTo>
                      <a:cubicBezTo>
                        <a:pt x="1701296" y="2696316"/>
                        <a:pt x="2174290" y="127804"/>
                        <a:pt x="2808645" y="60445"/>
                      </a:cubicBezTo>
                      <a:close/>
                      <a:moveTo>
                        <a:pt x="0" y="0"/>
                      </a:moveTo>
                      <a:lnTo>
                        <a:pt x="2536896" y="0"/>
                      </a:lnTo>
                      <a:cubicBezTo>
                        <a:pt x="1419927" y="471719"/>
                        <a:pt x="974610" y="3475583"/>
                        <a:pt x="177523" y="3018007"/>
                      </a:cubicBezTo>
                      <a:lnTo>
                        <a:pt x="99978" y="2963230"/>
                      </a:lnTo>
                      <a:lnTo>
                        <a:pt x="99978" y="2959228"/>
                      </a:lnTo>
                      <a:lnTo>
                        <a:pt x="131118" y="2962367"/>
                      </a:lnTo>
                      <a:cubicBezTo>
                        <a:pt x="263552" y="2962367"/>
                        <a:pt x="370911" y="2855008"/>
                        <a:pt x="370911" y="2722574"/>
                      </a:cubicBezTo>
                      <a:cubicBezTo>
                        <a:pt x="370911" y="2590140"/>
                        <a:pt x="263552" y="2482781"/>
                        <a:pt x="131118" y="2482781"/>
                      </a:cubicBezTo>
                      <a:cubicBezTo>
                        <a:pt x="98010" y="2482781"/>
                        <a:pt x="66468" y="2489491"/>
                        <a:pt x="37780" y="2501625"/>
                      </a:cubicBezTo>
                      <a:lnTo>
                        <a:pt x="0" y="2527097"/>
                      </a:lnTo>
                      <a:lnTo>
                        <a:pt x="0" y="0"/>
                      </a:lnTo>
                      <a:close/>
                    </a:path>
                  </a:pathLst>
                </a:custGeom>
                <a:grp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sp>
            <p:nvSpPr>
              <p:cNvPr id="22" name="Freeform 21"/>
              <p:cNvSpPr/>
              <p:nvPr userDrawn="1"/>
            </p:nvSpPr>
            <p:spPr>
              <a:xfrm>
                <a:off x="6004983" y="-12411"/>
                <a:ext cx="638570" cy="666726"/>
              </a:xfrm>
              <a:custGeom>
                <a:avLst/>
                <a:gdLst>
                  <a:gd name="connsiteX0" fmla="*/ 1284704 w 2546513"/>
                  <a:gd name="connsiteY0" fmla="*/ 0 h 2658794"/>
                  <a:gd name="connsiteX1" fmla="*/ 2511650 w 2546513"/>
                  <a:gd name="connsiteY1" fmla="*/ 934075 h 2658794"/>
                  <a:gd name="connsiteX2" fmla="*/ 2527735 w 2546513"/>
                  <a:gd name="connsiteY2" fmla="*/ 998806 h 2658794"/>
                  <a:gd name="connsiteX3" fmla="*/ 1727960 w 2546513"/>
                  <a:gd name="connsiteY3" fmla="*/ 998806 h 2658794"/>
                  <a:gd name="connsiteX4" fmla="*/ 1721308 w 2546513"/>
                  <a:gd name="connsiteY4" fmla="*/ 977375 h 2658794"/>
                  <a:gd name="connsiteX5" fmla="*/ 1341772 w 2546513"/>
                  <a:gd name="connsiteY5" fmla="*/ 725802 h 2658794"/>
                  <a:gd name="connsiteX6" fmla="*/ 929867 w 2546513"/>
                  <a:gd name="connsiteY6" fmla="*/ 1137707 h 2658794"/>
                  <a:gd name="connsiteX7" fmla="*/ 929867 w 2546513"/>
                  <a:gd name="connsiteY7" fmla="*/ 1501301 h 2658794"/>
                  <a:gd name="connsiteX8" fmla="*/ 1341772 w 2546513"/>
                  <a:gd name="connsiteY8" fmla="*/ 1913206 h 2658794"/>
                  <a:gd name="connsiteX9" fmla="*/ 1745309 w 2546513"/>
                  <a:gd name="connsiteY9" fmla="*/ 1584314 h 2658794"/>
                  <a:gd name="connsiteX10" fmla="*/ 1746189 w 2546513"/>
                  <a:gd name="connsiteY10" fmla="*/ 1575581 h 2658794"/>
                  <a:gd name="connsiteX11" fmla="*/ 2546513 w 2546513"/>
                  <a:gd name="connsiteY11" fmla="*/ 1575581 h 2658794"/>
                  <a:gd name="connsiteX12" fmla="*/ 2543307 w 2546513"/>
                  <a:gd name="connsiteY12" fmla="*/ 1597317 h 2658794"/>
                  <a:gd name="connsiteX13" fmla="*/ 1284704 w 2546513"/>
                  <a:gd name="connsiteY13" fmla="*/ 2658794 h 2658794"/>
                  <a:gd name="connsiteX14" fmla="*/ 0 w 2546513"/>
                  <a:gd name="connsiteY14" fmla="*/ 1329397 h 2658794"/>
                  <a:gd name="connsiteX15" fmla="*/ 1284704 w 2546513"/>
                  <a:gd name="connsiteY15" fmla="*/ 0 h 265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46513" h="2658794">
                    <a:moveTo>
                      <a:pt x="1284704" y="0"/>
                    </a:moveTo>
                    <a:cubicBezTo>
                      <a:pt x="1861191" y="0"/>
                      <a:pt x="2348992" y="392919"/>
                      <a:pt x="2511650" y="934075"/>
                    </a:cubicBezTo>
                    <a:lnTo>
                      <a:pt x="2527735" y="998806"/>
                    </a:lnTo>
                    <a:lnTo>
                      <a:pt x="1727960" y="998806"/>
                    </a:lnTo>
                    <a:lnTo>
                      <a:pt x="1721308" y="977375"/>
                    </a:lnTo>
                    <a:cubicBezTo>
                      <a:pt x="1658777" y="829536"/>
                      <a:pt x="1512389" y="725802"/>
                      <a:pt x="1341772" y="725802"/>
                    </a:cubicBezTo>
                    <a:cubicBezTo>
                      <a:pt x="1114283" y="725802"/>
                      <a:pt x="929867" y="910218"/>
                      <a:pt x="929867" y="1137707"/>
                    </a:cubicBezTo>
                    <a:lnTo>
                      <a:pt x="929867" y="1501301"/>
                    </a:lnTo>
                    <a:cubicBezTo>
                      <a:pt x="929867" y="1728790"/>
                      <a:pt x="1114283" y="1913206"/>
                      <a:pt x="1341772" y="1913206"/>
                    </a:cubicBezTo>
                    <a:cubicBezTo>
                      <a:pt x="1540825" y="1913206"/>
                      <a:pt x="1706900" y="1772013"/>
                      <a:pt x="1745309" y="1584314"/>
                    </a:cubicBezTo>
                    <a:lnTo>
                      <a:pt x="1746189" y="1575581"/>
                    </a:lnTo>
                    <a:lnTo>
                      <a:pt x="2546513" y="1575581"/>
                    </a:lnTo>
                    <a:lnTo>
                      <a:pt x="2543307" y="1597317"/>
                    </a:lnTo>
                    <a:cubicBezTo>
                      <a:pt x="2423513" y="2203101"/>
                      <a:pt x="1905536" y="2658794"/>
                      <a:pt x="1284704" y="2658794"/>
                    </a:cubicBezTo>
                    <a:cubicBezTo>
                      <a:pt x="575182" y="2658794"/>
                      <a:pt x="0" y="2063603"/>
                      <a:pt x="0" y="1329397"/>
                    </a:cubicBezTo>
                    <a:cubicBezTo>
                      <a:pt x="0" y="595191"/>
                      <a:pt x="575182" y="0"/>
                      <a:pt x="1284704" y="0"/>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nvGrpSpPr>
            <p:cNvPr id="6" name="Group 5"/>
            <p:cNvGrpSpPr/>
            <p:nvPr userDrawn="1"/>
          </p:nvGrpSpPr>
          <p:grpSpPr>
            <a:xfrm>
              <a:off x="5297353" y="756957"/>
              <a:ext cx="2032994" cy="210344"/>
              <a:chOff x="3972780" y="-838818"/>
              <a:chExt cx="8107257" cy="838818"/>
            </a:xfrm>
            <a:grpFill/>
          </p:grpSpPr>
          <p:sp>
            <p:nvSpPr>
              <p:cNvPr id="7" name="Freeform 6"/>
              <p:cNvSpPr/>
              <p:nvPr userDrawn="1"/>
            </p:nvSpPr>
            <p:spPr>
              <a:xfrm>
                <a:off x="3972780" y="-679982"/>
                <a:ext cx="729153" cy="498540"/>
              </a:xfrm>
              <a:custGeom>
                <a:avLst/>
                <a:gdLst>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41686 h 482886"/>
                  <a:gd name="connsiteX4" fmla="*/ 300439 w 729153"/>
                  <a:gd name="connsiteY4" fmla="*/ 0 h 482886"/>
                  <a:gd name="connsiteX5" fmla="*/ 343258 w 729153"/>
                  <a:gd name="connsiteY5" fmla="*/ 0 h 482886"/>
                  <a:gd name="connsiteX6" fmla="*/ 404350 w 729153"/>
                  <a:gd name="connsiteY6" fmla="*/ 105331 h 482886"/>
                  <a:gd name="connsiteX7" fmla="*/ 441264 w 729153"/>
                  <a:gd name="connsiteY7" fmla="*/ 41686 h 482886"/>
                  <a:gd name="connsiteX8" fmla="*/ 605863 w 729153"/>
                  <a:gd name="connsiteY8" fmla="*/ 41686 h 482886"/>
                  <a:gd name="connsiteX9" fmla="*/ 605863 w 729153"/>
                  <a:gd name="connsiteY9" fmla="*/ 0 h 482886"/>
                  <a:gd name="connsiteX10" fmla="*/ 729153 w 729153"/>
                  <a:gd name="connsiteY10" fmla="*/ 0 h 482886"/>
                  <a:gd name="connsiteX11" fmla="*/ 729153 w 729153"/>
                  <a:gd name="connsiteY11" fmla="*/ 482886 h 482886"/>
                  <a:gd name="connsiteX12" fmla="*/ 605863 w 729153"/>
                  <a:gd name="connsiteY12" fmla="*/ 482886 h 482886"/>
                  <a:gd name="connsiteX13" fmla="*/ 605863 w 729153"/>
                  <a:gd name="connsiteY13" fmla="*/ 130738 h 482886"/>
                  <a:gd name="connsiteX14" fmla="*/ 423729 w 729153"/>
                  <a:gd name="connsiteY14" fmla="*/ 130738 h 482886"/>
                  <a:gd name="connsiteX15" fmla="*/ 423729 w 729153"/>
                  <a:gd name="connsiteY15" fmla="*/ 482886 h 482886"/>
                  <a:gd name="connsiteX16" fmla="*/ 300439 w 729153"/>
                  <a:gd name="connsiteY16" fmla="*/ 482886 h 482886"/>
                  <a:gd name="connsiteX17" fmla="*/ 300439 w 729153"/>
                  <a:gd name="connsiteY17" fmla="*/ 130738 h 482886"/>
                  <a:gd name="connsiteX18" fmla="*/ 123290 w 729153"/>
                  <a:gd name="connsiteY18" fmla="*/ 130738 h 482886"/>
                  <a:gd name="connsiteX19" fmla="*/ 123290 w 729153"/>
                  <a:gd name="connsiteY19" fmla="*/ 482886 h 482886"/>
                  <a:gd name="connsiteX20" fmla="*/ 0 w 729153"/>
                  <a:gd name="connsiteY20" fmla="*/ 482886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41686 h 482886"/>
                  <a:gd name="connsiteX8" fmla="*/ 605863 w 729153"/>
                  <a:gd name="connsiteY8" fmla="*/ 0 h 482886"/>
                  <a:gd name="connsiteX9" fmla="*/ 729153 w 729153"/>
                  <a:gd name="connsiteY9" fmla="*/ 0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343258 w 729153"/>
                  <a:gd name="connsiteY4" fmla="*/ 0 h 482886"/>
                  <a:gd name="connsiteX5" fmla="*/ 404350 w 729153"/>
                  <a:gd name="connsiteY5" fmla="*/ 105331 h 482886"/>
                  <a:gd name="connsiteX6" fmla="*/ 441264 w 729153"/>
                  <a:gd name="connsiteY6" fmla="*/ 41686 h 482886"/>
                  <a:gd name="connsiteX7" fmla="*/ 605863 w 729153"/>
                  <a:gd name="connsiteY7" fmla="*/ 0 h 482886"/>
                  <a:gd name="connsiteX8" fmla="*/ 729153 w 729153"/>
                  <a:gd name="connsiteY8" fmla="*/ 0 h 482886"/>
                  <a:gd name="connsiteX9" fmla="*/ 728421 w 729153"/>
                  <a:gd name="connsiteY9" fmla="*/ 134059 h 482886"/>
                  <a:gd name="connsiteX10" fmla="*/ 729153 w 729153"/>
                  <a:gd name="connsiteY10" fmla="*/ 482886 h 482886"/>
                  <a:gd name="connsiteX11" fmla="*/ 605863 w 729153"/>
                  <a:gd name="connsiteY11" fmla="*/ 482886 h 482886"/>
                  <a:gd name="connsiteX12" fmla="*/ 605863 w 729153"/>
                  <a:gd name="connsiteY12" fmla="*/ 130738 h 482886"/>
                  <a:gd name="connsiteX13" fmla="*/ 423729 w 729153"/>
                  <a:gd name="connsiteY13" fmla="*/ 130738 h 482886"/>
                  <a:gd name="connsiteX14" fmla="*/ 423729 w 729153"/>
                  <a:gd name="connsiteY14" fmla="*/ 482886 h 482886"/>
                  <a:gd name="connsiteX15" fmla="*/ 300439 w 729153"/>
                  <a:gd name="connsiteY15" fmla="*/ 482886 h 482886"/>
                  <a:gd name="connsiteX16" fmla="*/ 300439 w 729153"/>
                  <a:gd name="connsiteY16" fmla="*/ 130738 h 482886"/>
                  <a:gd name="connsiteX17" fmla="*/ 123290 w 729153"/>
                  <a:gd name="connsiteY17" fmla="*/ 130738 h 482886"/>
                  <a:gd name="connsiteX18" fmla="*/ 123290 w 729153"/>
                  <a:gd name="connsiteY18" fmla="*/ 482886 h 482886"/>
                  <a:gd name="connsiteX19" fmla="*/ 0 w 729153"/>
                  <a:gd name="connsiteY19" fmla="*/ 482886 h 482886"/>
                  <a:gd name="connsiteX20" fmla="*/ 0 w 729153"/>
                  <a:gd name="connsiteY20"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9153 w 729153"/>
                  <a:gd name="connsiteY7" fmla="*/ 0 h 482886"/>
                  <a:gd name="connsiteX8" fmla="*/ 728421 w 729153"/>
                  <a:gd name="connsiteY8" fmla="*/ 134059 h 482886"/>
                  <a:gd name="connsiteX9" fmla="*/ 729153 w 729153"/>
                  <a:gd name="connsiteY9" fmla="*/ 482886 h 482886"/>
                  <a:gd name="connsiteX10" fmla="*/ 605863 w 729153"/>
                  <a:gd name="connsiteY10" fmla="*/ 482886 h 482886"/>
                  <a:gd name="connsiteX11" fmla="*/ 605863 w 729153"/>
                  <a:gd name="connsiteY11" fmla="*/ 130738 h 482886"/>
                  <a:gd name="connsiteX12" fmla="*/ 423729 w 729153"/>
                  <a:gd name="connsiteY12" fmla="*/ 130738 h 482886"/>
                  <a:gd name="connsiteX13" fmla="*/ 423729 w 729153"/>
                  <a:gd name="connsiteY13" fmla="*/ 482886 h 482886"/>
                  <a:gd name="connsiteX14" fmla="*/ 300439 w 729153"/>
                  <a:gd name="connsiteY14" fmla="*/ 482886 h 482886"/>
                  <a:gd name="connsiteX15" fmla="*/ 300439 w 729153"/>
                  <a:gd name="connsiteY15" fmla="*/ 130738 h 482886"/>
                  <a:gd name="connsiteX16" fmla="*/ 123290 w 729153"/>
                  <a:gd name="connsiteY16" fmla="*/ 130738 h 482886"/>
                  <a:gd name="connsiteX17" fmla="*/ 123290 w 729153"/>
                  <a:gd name="connsiteY17" fmla="*/ 482886 h 482886"/>
                  <a:gd name="connsiteX18" fmla="*/ 0 w 729153"/>
                  <a:gd name="connsiteY18" fmla="*/ 482886 h 482886"/>
                  <a:gd name="connsiteX19" fmla="*/ 0 w 729153"/>
                  <a:gd name="connsiteY19"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441264 w 729153"/>
                  <a:gd name="connsiteY5" fmla="*/ 41686 h 482886"/>
                  <a:gd name="connsiteX6" fmla="*/ 605863 w 729153"/>
                  <a:gd name="connsiteY6" fmla="*/ 0 h 482886"/>
                  <a:gd name="connsiteX7" fmla="*/ 728421 w 729153"/>
                  <a:gd name="connsiteY7" fmla="*/ 134059 h 482886"/>
                  <a:gd name="connsiteX8" fmla="*/ 729153 w 729153"/>
                  <a:gd name="connsiteY8" fmla="*/ 482886 h 482886"/>
                  <a:gd name="connsiteX9" fmla="*/ 605863 w 729153"/>
                  <a:gd name="connsiteY9" fmla="*/ 482886 h 482886"/>
                  <a:gd name="connsiteX10" fmla="*/ 605863 w 729153"/>
                  <a:gd name="connsiteY10" fmla="*/ 130738 h 482886"/>
                  <a:gd name="connsiteX11" fmla="*/ 423729 w 729153"/>
                  <a:gd name="connsiteY11" fmla="*/ 130738 h 482886"/>
                  <a:gd name="connsiteX12" fmla="*/ 423729 w 729153"/>
                  <a:gd name="connsiteY12" fmla="*/ 482886 h 482886"/>
                  <a:gd name="connsiteX13" fmla="*/ 300439 w 729153"/>
                  <a:gd name="connsiteY13" fmla="*/ 482886 h 482886"/>
                  <a:gd name="connsiteX14" fmla="*/ 300439 w 729153"/>
                  <a:gd name="connsiteY14" fmla="*/ 130738 h 482886"/>
                  <a:gd name="connsiteX15" fmla="*/ 123290 w 729153"/>
                  <a:gd name="connsiteY15" fmla="*/ 130738 h 482886"/>
                  <a:gd name="connsiteX16" fmla="*/ 123290 w 729153"/>
                  <a:gd name="connsiteY16" fmla="*/ 482886 h 482886"/>
                  <a:gd name="connsiteX17" fmla="*/ 0 w 729153"/>
                  <a:gd name="connsiteY17" fmla="*/ 482886 h 482886"/>
                  <a:gd name="connsiteX18" fmla="*/ 0 w 729153"/>
                  <a:gd name="connsiteY18"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605863 w 729153"/>
                  <a:gd name="connsiteY5" fmla="*/ 0 h 482886"/>
                  <a:gd name="connsiteX6" fmla="*/ 728421 w 729153"/>
                  <a:gd name="connsiteY6" fmla="*/ 134059 h 482886"/>
                  <a:gd name="connsiteX7" fmla="*/ 729153 w 729153"/>
                  <a:gd name="connsiteY7" fmla="*/ 482886 h 482886"/>
                  <a:gd name="connsiteX8" fmla="*/ 605863 w 729153"/>
                  <a:gd name="connsiteY8" fmla="*/ 482886 h 482886"/>
                  <a:gd name="connsiteX9" fmla="*/ 605863 w 729153"/>
                  <a:gd name="connsiteY9" fmla="*/ 130738 h 482886"/>
                  <a:gd name="connsiteX10" fmla="*/ 423729 w 729153"/>
                  <a:gd name="connsiteY10" fmla="*/ 130738 h 482886"/>
                  <a:gd name="connsiteX11" fmla="*/ 423729 w 729153"/>
                  <a:gd name="connsiteY11" fmla="*/ 482886 h 482886"/>
                  <a:gd name="connsiteX12" fmla="*/ 300439 w 729153"/>
                  <a:gd name="connsiteY12" fmla="*/ 482886 h 482886"/>
                  <a:gd name="connsiteX13" fmla="*/ 300439 w 729153"/>
                  <a:gd name="connsiteY13" fmla="*/ 130738 h 482886"/>
                  <a:gd name="connsiteX14" fmla="*/ 123290 w 729153"/>
                  <a:gd name="connsiteY14" fmla="*/ 130738 h 482886"/>
                  <a:gd name="connsiteX15" fmla="*/ 123290 w 729153"/>
                  <a:gd name="connsiteY15" fmla="*/ 482886 h 482886"/>
                  <a:gd name="connsiteX16" fmla="*/ 0 w 729153"/>
                  <a:gd name="connsiteY16" fmla="*/ 482886 h 482886"/>
                  <a:gd name="connsiteX17" fmla="*/ 0 w 729153"/>
                  <a:gd name="connsiteY17"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0 h 482886"/>
                  <a:gd name="connsiteX1" fmla="*/ 123290 w 729153"/>
                  <a:gd name="connsiteY1" fmla="*/ 0 h 482886"/>
                  <a:gd name="connsiteX2" fmla="*/ 123290 w 729153"/>
                  <a:gd name="connsiteY2" fmla="*/ 41686 h 482886"/>
                  <a:gd name="connsiteX3" fmla="*/ 300439 w 729153"/>
                  <a:gd name="connsiteY3" fmla="*/ 0 h 482886"/>
                  <a:gd name="connsiteX4" fmla="*/ 404350 w 729153"/>
                  <a:gd name="connsiteY4" fmla="*/ 105331 h 482886"/>
                  <a:gd name="connsiteX5" fmla="*/ 728421 w 729153"/>
                  <a:gd name="connsiteY5" fmla="*/ 134059 h 482886"/>
                  <a:gd name="connsiteX6" fmla="*/ 729153 w 729153"/>
                  <a:gd name="connsiteY6" fmla="*/ 482886 h 482886"/>
                  <a:gd name="connsiteX7" fmla="*/ 605863 w 729153"/>
                  <a:gd name="connsiteY7" fmla="*/ 482886 h 482886"/>
                  <a:gd name="connsiteX8" fmla="*/ 605863 w 729153"/>
                  <a:gd name="connsiteY8" fmla="*/ 130738 h 482886"/>
                  <a:gd name="connsiteX9" fmla="*/ 423729 w 729153"/>
                  <a:gd name="connsiteY9" fmla="*/ 130738 h 482886"/>
                  <a:gd name="connsiteX10" fmla="*/ 423729 w 729153"/>
                  <a:gd name="connsiteY10" fmla="*/ 482886 h 482886"/>
                  <a:gd name="connsiteX11" fmla="*/ 300439 w 729153"/>
                  <a:gd name="connsiteY11" fmla="*/ 482886 h 482886"/>
                  <a:gd name="connsiteX12" fmla="*/ 300439 w 729153"/>
                  <a:gd name="connsiteY12" fmla="*/ 130738 h 482886"/>
                  <a:gd name="connsiteX13" fmla="*/ 123290 w 729153"/>
                  <a:gd name="connsiteY13" fmla="*/ 130738 h 482886"/>
                  <a:gd name="connsiteX14" fmla="*/ 123290 w 729153"/>
                  <a:gd name="connsiteY14" fmla="*/ 482886 h 482886"/>
                  <a:gd name="connsiteX15" fmla="*/ 0 w 729153"/>
                  <a:gd name="connsiteY15" fmla="*/ 482886 h 482886"/>
                  <a:gd name="connsiteX16" fmla="*/ 0 w 729153"/>
                  <a:gd name="connsiteY16" fmla="*/ 0 h 482886"/>
                  <a:gd name="connsiteX0" fmla="*/ 0 w 729153"/>
                  <a:gd name="connsiteY0" fmla="*/ 20234 h 503120"/>
                  <a:gd name="connsiteX1" fmla="*/ 123290 w 729153"/>
                  <a:gd name="connsiteY1" fmla="*/ 20234 h 503120"/>
                  <a:gd name="connsiteX2" fmla="*/ 123290 w 729153"/>
                  <a:gd name="connsiteY2" fmla="*/ 61920 h 503120"/>
                  <a:gd name="connsiteX3" fmla="*/ 300439 w 729153"/>
                  <a:gd name="connsiteY3" fmla="*/ 20234 h 503120"/>
                  <a:gd name="connsiteX4" fmla="*/ 404350 w 729153"/>
                  <a:gd name="connsiteY4" fmla="*/ 125565 h 503120"/>
                  <a:gd name="connsiteX5" fmla="*/ 728421 w 729153"/>
                  <a:gd name="connsiteY5" fmla="*/ 154293 h 503120"/>
                  <a:gd name="connsiteX6" fmla="*/ 729153 w 729153"/>
                  <a:gd name="connsiteY6" fmla="*/ 503120 h 503120"/>
                  <a:gd name="connsiteX7" fmla="*/ 605863 w 729153"/>
                  <a:gd name="connsiteY7" fmla="*/ 503120 h 503120"/>
                  <a:gd name="connsiteX8" fmla="*/ 605863 w 729153"/>
                  <a:gd name="connsiteY8" fmla="*/ 150972 h 503120"/>
                  <a:gd name="connsiteX9" fmla="*/ 423729 w 729153"/>
                  <a:gd name="connsiteY9" fmla="*/ 150972 h 503120"/>
                  <a:gd name="connsiteX10" fmla="*/ 423729 w 729153"/>
                  <a:gd name="connsiteY10" fmla="*/ 503120 h 503120"/>
                  <a:gd name="connsiteX11" fmla="*/ 300439 w 729153"/>
                  <a:gd name="connsiteY11" fmla="*/ 503120 h 503120"/>
                  <a:gd name="connsiteX12" fmla="*/ 300439 w 729153"/>
                  <a:gd name="connsiteY12" fmla="*/ 150972 h 503120"/>
                  <a:gd name="connsiteX13" fmla="*/ 123290 w 729153"/>
                  <a:gd name="connsiteY13" fmla="*/ 150972 h 503120"/>
                  <a:gd name="connsiteX14" fmla="*/ 123290 w 729153"/>
                  <a:gd name="connsiteY14" fmla="*/ 503120 h 503120"/>
                  <a:gd name="connsiteX15" fmla="*/ 0 w 729153"/>
                  <a:gd name="connsiteY15" fmla="*/ 503120 h 503120"/>
                  <a:gd name="connsiteX16" fmla="*/ 0 w 729153"/>
                  <a:gd name="connsiteY16" fmla="*/ 20234 h 503120"/>
                  <a:gd name="connsiteX0" fmla="*/ 0 w 729153"/>
                  <a:gd name="connsiteY0" fmla="*/ 11956 h 494842"/>
                  <a:gd name="connsiteX1" fmla="*/ 123290 w 729153"/>
                  <a:gd name="connsiteY1" fmla="*/ 11956 h 494842"/>
                  <a:gd name="connsiteX2" fmla="*/ 123290 w 729153"/>
                  <a:gd name="connsiteY2" fmla="*/ 53642 h 494842"/>
                  <a:gd name="connsiteX3" fmla="*/ 300439 w 729153"/>
                  <a:gd name="connsiteY3" fmla="*/ 11956 h 494842"/>
                  <a:gd name="connsiteX4" fmla="*/ 404350 w 729153"/>
                  <a:gd name="connsiteY4" fmla="*/ 117287 h 494842"/>
                  <a:gd name="connsiteX5" fmla="*/ 728421 w 729153"/>
                  <a:gd name="connsiteY5" fmla="*/ 146015 h 494842"/>
                  <a:gd name="connsiteX6" fmla="*/ 729153 w 729153"/>
                  <a:gd name="connsiteY6" fmla="*/ 494842 h 494842"/>
                  <a:gd name="connsiteX7" fmla="*/ 605863 w 729153"/>
                  <a:gd name="connsiteY7" fmla="*/ 494842 h 494842"/>
                  <a:gd name="connsiteX8" fmla="*/ 605863 w 729153"/>
                  <a:gd name="connsiteY8" fmla="*/ 142694 h 494842"/>
                  <a:gd name="connsiteX9" fmla="*/ 423729 w 729153"/>
                  <a:gd name="connsiteY9" fmla="*/ 142694 h 494842"/>
                  <a:gd name="connsiteX10" fmla="*/ 423729 w 729153"/>
                  <a:gd name="connsiteY10" fmla="*/ 494842 h 494842"/>
                  <a:gd name="connsiteX11" fmla="*/ 300439 w 729153"/>
                  <a:gd name="connsiteY11" fmla="*/ 494842 h 494842"/>
                  <a:gd name="connsiteX12" fmla="*/ 300439 w 729153"/>
                  <a:gd name="connsiteY12" fmla="*/ 142694 h 494842"/>
                  <a:gd name="connsiteX13" fmla="*/ 123290 w 729153"/>
                  <a:gd name="connsiteY13" fmla="*/ 142694 h 494842"/>
                  <a:gd name="connsiteX14" fmla="*/ 123290 w 729153"/>
                  <a:gd name="connsiteY14" fmla="*/ 494842 h 494842"/>
                  <a:gd name="connsiteX15" fmla="*/ 0 w 729153"/>
                  <a:gd name="connsiteY15" fmla="*/ 494842 h 494842"/>
                  <a:gd name="connsiteX16" fmla="*/ 0 w 729153"/>
                  <a:gd name="connsiteY16" fmla="*/ 11956 h 494842"/>
                  <a:gd name="connsiteX0" fmla="*/ 0 w 729153"/>
                  <a:gd name="connsiteY0" fmla="*/ 2726 h 485612"/>
                  <a:gd name="connsiteX1" fmla="*/ 123290 w 729153"/>
                  <a:gd name="connsiteY1" fmla="*/ 2726 h 485612"/>
                  <a:gd name="connsiteX2" fmla="*/ 123290 w 729153"/>
                  <a:gd name="connsiteY2" fmla="*/ 44412 h 485612"/>
                  <a:gd name="connsiteX3" fmla="*/ 300439 w 729153"/>
                  <a:gd name="connsiteY3" fmla="*/ 2726 h 485612"/>
                  <a:gd name="connsiteX4" fmla="*/ 404350 w 729153"/>
                  <a:gd name="connsiteY4" fmla="*/ 108057 h 485612"/>
                  <a:gd name="connsiteX5" fmla="*/ 728421 w 729153"/>
                  <a:gd name="connsiteY5" fmla="*/ 136785 h 485612"/>
                  <a:gd name="connsiteX6" fmla="*/ 729153 w 729153"/>
                  <a:gd name="connsiteY6" fmla="*/ 485612 h 485612"/>
                  <a:gd name="connsiteX7" fmla="*/ 605863 w 729153"/>
                  <a:gd name="connsiteY7" fmla="*/ 485612 h 485612"/>
                  <a:gd name="connsiteX8" fmla="*/ 605863 w 729153"/>
                  <a:gd name="connsiteY8" fmla="*/ 133464 h 485612"/>
                  <a:gd name="connsiteX9" fmla="*/ 423729 w 729153"/>
                  <a:gd name="connsiteY9" fmla="*/ 133464 h 485612"/>
                  <a:gd name="connsiteX10" fmla="*/ 423729 w 729153"/>
                  <a:gd name="connsiteY10" fmla="*/ 485612 h 485612"/>
                  <a:gd name="connsiteX11" fmla="*/ 300439 w 729153"/>
                  <a:gd name="connsiteY11" fmla="*/ 485612 h 485612"/>
                  <a:gd name="connsiteX12" fmla="*/ 300439 w 729153"/>
                  <a:gd name="connsiteY12" fmla="*/ 133464 h 485612"/>
                  <a:gd name="connsiteX13" fmla="*/ 123290 w 729153"/>
                  <a:gd name="connsiteY13" fmla="*/ 133464 h 485612"/>
                  <a:gd name="connsiteX14" fmla="*/ 123290 w 729153"/>
                  <a:gd name="connsiteY14" fmla="*/ 485612 h 485612"/>
                  <a:gd name="connsiteX15" fmla="*/ 0 w 729153"/>
                  <a:gd name="connsiteY15" fmla="*/ 485612 h 485612"/>
                  <a:gd name="connsiteX16" fmla="*/ 0 w 729153"/>
                  <a:gd name="connsiteY16" fmla="*/ 2726 h 485612"/>
                  <a:gd name="connsiteX0" fmla="*/ 0 w 729153"/>
                  <a:gd name="connsiteY0" fmla="*/ 16627 h 499513"/>
                  <a:gd name="connsiteX1" fmla="*/ 123290 w 729153"/>
                  <a:gd name="connsiteY1" fmla="*/ 16627 h 499513"/>
                  <a:gd name="connsiteX2" fmla="*/ 123290 w 729153"/>
                  <a:gd name="connsiteY2" fmla="*/ 58313 h 499513"/>
                  <a:gd name="connsiteX3" fmla="*/ 300439 w 729153"/>
                  <a:gd name="connsiteY3" fmla="*/ 16627 h 499513"/>
                  <a:gd name="connsiteX4" fmla="*/ 404350 w 729153"/>
                  <a:gd name="connsiteY4" fmla="*/ 121958 h 499513"/>
                  <a:gd name="connsiteX5" fmla="*/ 728421 w 729153"/>
                  <a:gd name="connsiteY5" fmla="*/ 150686 h 499513"/>
                  <a:gd name="connsiteX6" fmla="*/ 729153 w 729153"/>
                  <a:gd name="connsiteY6" fmla="*/ 499513 h 499513"/>
                  <a:gd name="connsiteX7" fmla="*/ 605863 w 729153"/>
                  <a:gd name="connsiteY7" fmla="*/ 499513 h 499513"/>
                  <a:gd name="connsiteX8" fmla="*/ 605863 w 729153"/>
                  <a:gd name="connsiteY8" fmla="*/ 147365 h 499513"/>
                  <a:gd name="connsiteX9" fmla="*/ 423729 w 729153"/>
                  <a:gd name="connsiteY9" fmla="*/ 147365 h 499513"/>
                  <a:gd name="connsiteX10" fmla="*/ 423729 w 729153"/>
                  <a:gd name="connsiteY10" fmla="*/ 499513 h 499513"/>
                  <a:gd name="connsiteX11" fmla="*/ 300439 w 729153"/>
                  <a:gd name="connsiteY11" fmla="*/ 499513 h 499513"/>
                  <a:gd name="connsiteX12" fmla="*/ 300439 w 729153"/>
                  <a:gd name="connsiteY12" fmla="*/ 147365 h 499513"/>
                  <a:gd name="connsiteX13" fmla="*/ 123290 w 729153"/>
                  <a:gd name="connsiteY13" fmla="*/ 147365 h 499513"/>
                  <a:gd name="connsiteX14" fmla="*/ 123290 w 729153"/>
                  <a:gd name="connsiteY14" fmla="*/ 499513 h 499513"/>
                  <a:gd name="connsiteX15" fmla="*/ 0 w 729153"/>
                  <a:gd name="connsiteY15" fmla="*/ 499513 h 499513"/>
                  <a:gd name="connsiteX16" fmla="*/ 0 w 729153"/>
                  <a:gd name="connsiteY16"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6627 h 499513"/>
                  <a:gd name="connsiteX1" fmla="*/ 123290 w 729153"/>
                  <a:gd name="connsiteY1" fmla="*/ 16627 h 499513"/>
                  <a:gd name="connsiteX2" fmla="*/ 123290 w 729153"/>
                  <a:gd name="connsiteY2" fmla="*/ 58313 h 499513"/>
                  <a:gd name="connsiteX3" fmla="*/ 404350 w 729153"/>
                  <a:gd name="connsiteY3" fmla="*/ 121958 h 499513"/>
                  <a:gd name="connsiteX4" fmla="*/ 728421 w 729153"/>
                  <a:gd name="connsiteY4" fmla="*/ 150686 h 499513"/>
                  <a:gd name="connsiteX5" fmla="*/ 729153 w 729153"/>
                  <a:gd name="connsiteY5" fmla="*/ 499513 h 499513"/>
                  <a:gd name="connsiteX6" fmla="*/ 605863 w 729153"/>
                  <a:gd name="connsiteY6" fmla="*/ 499513 h 499513"/>
                  <a:gd name="connsiteX7" fmla="*/ 605863 w 729153"/>
                  <a:gd name="connsiteY7" fmla="*/ 147365 h 499513"/>
                  <a:gd name="connsiteX8" fmla="*/ 423729 w 729153"/>
                  <a:gd name="connsiteY8" fmla="*/ 147365 h 499513"/>
                  <a:gd name="connsiteX9" fmla="*/ 423729 w 729153"/>
                  <a:gd name="connsiteY9" fmla="*/ 499513 h 499513"/>
                  <a:gd name="connsiteX10" fmla="*/ 300439 w 729153"/>
                  <a:gd name="connsiteY10" fmla="*/ 499513 h 499513"/>
                  <a:gd name="connsiteX11" fmla="*/ 300439 w 729153"/>
                  <a:gd name="connsiteY11" fmla="*/ 147365 h 499513"/>
                  <a:gd name="connsiteX12" fmla="*/ 123290 w 729153"/>
                  <a:gd name="connsiteY12" fmla="*/ 147365 h 499513"/>
                  <a:gd name="connsiteX13" fmla="*/ 123290 w 729153"/>
                  <a:gd name="connsiteY13" fmla="*/ 499513 h 499513"/>
                  <a:gd name="connsiteX14" fmla="*/ 0 w 729153"/>
                  <a:gd name="connsiteY14" fmla="*/ 499513 h 499513"/>
                  <a:gd name="connsiteX15" fmla="*/ 0 w 729153"/>
                  <a:gd name="connsiteY15" fmla="*/ 16627 h 499513"/>
                  <a:gd name="connsiteX0" fmla="*/ 0 w 729153"/>
                  <a:gd name="connsiteY0" fmla="*/ 15353 h 498239"/>
                  <a:gd name="connsiteX1" fmla="*/ 123290 w 729153"/>
                  <a:gd name="connsiteY1" fmla="*/ 15353 h 498239"/>
                  <a:gd name="connsiteX2" fmla="*/ 123290 w 729153"/>
                  <a:gd name="connsiteY2" fmla="*/ 57039 h 498239"/>
                  <a:gd name="connsiteX3" fmla="*/ 404350 w 729153"/>
                  <a:gd name="connsiteY3" fmla="*/ 120684 h 498239"/>
                  <a:gd name="connsiteX4" fmla="*/ 728421 w 729153"/>
                  <a:gd name="connsiteY4" fmla="*/ 149412 h 498239"/>
                  <a:gd name="connsiteX5" fmla="*/ 729153 w 729153"/>
                  <a:gd name="connsiteY5" fmla="*/ 498239 h 498239"/>
                  <a:gd name="connsiteX6" fmla="*/ 605863 w 729153"/>
                  <a:gd name="connsiteY6" fmla="*/ 498239 h 498239"/>
                  <a:gd name="connsiteX7" fmla="*/ 605863 w 729153"/>
                  <a:gd name="connsiteY7" fmla="*/ 146091 h 498239"/>
                  <a:gd name="connsiteX8" fmla="*/ 423729 w 729153"/>
                  <a:gd name="connsiteY8" fmla="*/ 146091 h 498239"/>
                  <a:gd name="connsiteX9" fmla="*/ 423729 w 729153"/>
                  <a:gd name="connsiteY9" fmla="*/ 498239 h 498239"/>
                  <a:gd name="connsiteX10" fmla="*/ 300439 w 729153"/>
                  <a:gd name="connsiteY10" fmla="*/ 498239 h 498239"/>
                  <a:gd name="connsiteX11" fmla="*/ 300439 w 729153"/>
                  <a:gd name="connsiteY11" fmla="*/ 146091 h 498239"/>
                  <a:gd name="connsiteX12" fmla="*/ 123290 w 729153"/>
                  <a:gd name="connsiteY12" fmla="*/ 146091 h 498239"/>
                  <a:gd name="connsiteX13" fmla="*/ 123290 w 729153"/>
                  <a:gd name="connsiteY13" fmla="*/ 498239 h 498239"/>
                  <a:gd name="connsiteX14" fmla="*/ 0 w 729153"/>
                  <a:gd name="connsiteY14" fmla="*/ 498239 h 498239"/>
                  <a:gd name="connsiteX15" fmla="*/ 0 w 729153"/>
                  <a:gd name="connsiteY15" fmla="*/ 15353 h 498239"/>
                  <a:gd name="connsiteX0" fmla="*/ 0 w 729153"/>
                  <a:gd name="connsiteY0" fmla="*/ 15655 h 498541"/>
                  <a:gd name="connsiteX1" fmla="*/ 123290 w 729153"/>
                  <a:gd name="connsiteY1" fmla="*/ 15655 h 498541"/>
                  <a:gd name="connsiteX2" fmla="*/ 123290 w 729153"/>
                  <a:gd name="connsiteY2" fmla="*/ 57341 h 498541"/>
                  <a:gd name="connsiteX3" fmla="*/ 404350 w 729153"/>
                  <a:gd name="connsiteY3" fmla="*/ 120986 h 498541"/>
                  <a:gd name="connsiteX4" fmla="*/ 728421 w 729153"/>
                  <a:gd name="connsiteY4" fmla="*/ 149714 h 498541"/>
                  <a:gd name="connsiteX5" fmla="*/ 729153 w 729153"/>
                  <a:gd name="connsiteY5" fmla="*/ 498541 h 498541"/>
                  <a:gd name="connsiteX6" fmla="*/ 605863 w 729153"/>
                  <a:gd name="connsiteY6" fmla="*/ 498541 h 498541"/>
                  <a:gd name="connsiteX7" fmla="*/ 605863 w 729153"/>
                  <a:gd name="connsiteY7" fmla="*/ 146393 h 498541"/>
                  <a:gd name="connsiteX8" fmla="*/ 423729 w 729153"/>
                  <a:gd name="connsiteY8" fmla="*/ 146393 h 498541"/>
                  <a:gd name="connsiteX9" fmla="*/ 423729 w 729153"/>
                  <a:gd name="connsiteY9" fmla="*/ 498541 h 498541"/>
                  <a:gd name="connsiteX10" fmla="*/ 300439 w 729153"/>
                  <a:gd name="connsiteY10" fmla="*/ 498541 h 498541"/>
                  <a:gd name="connsiteX11" fmla="*/ 300439 w 729153"/>
                  <a:gd name="connsiteY11" fmla="*/ 146393 h 498541"/>
                  <a:gd name="connsiteX12" fmla="*/ 123290 w 729153"/>
                  <a:gd name="connsiteY12" fmla="*/ 146393 h 498541"/>
                  <a:gd name="connsiteX13" fmla="*/ 123290 w 729153"/>
                  <a:gd name="connsiteY13" fmla="*/ 498541 h 498541"/>
                  <a:gd name="connsiteX14" fmla="*/ 0 w 729153"/>
                  <a:gd name="connsiteY14" fmla="*/ 498541 h 498541"/>
                  <a:gd name="connsiteX15" fmla="*/ 0 w 729153"/>
                  <a:gd name="connsiteY15" fmla="*/ 15655 h 4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9153" h="498541">
                    <a:moveTo>
                      <a:pt x="0" y="15655"/>
                    </a:moveTo>
                    <a:lnTo>
                      <a:pt x="123290" y="15655"/>
                    </a:lnTo>
                    <a:lnTo>
                      <a:pt x="123290" y="57341"/>
                    </a:lnTo>
                    <a:cubicBezTo>
                      <a:pt x="148519" y="27212"/>
                      <a:pt x="349781" y="-83598"/>
                      <a:pt x="404350" y="120986"/>
                    </a:cubicBezTo>
                    <a:cubicBezTo>
                      <a:pt x="417022" y="-6354"/>
                      <a:pt x="730418" y="-82349"/>
                      <a:pt x="728421" y="149714"/>
                    </a:cubicBezTo>
                    <a:lnTo>
                      <a:pt x="729153" y="498541"/>
                    </a:lnTo>
                    <a:lnTo>
                      <a:pt x="605863" y="498541"/>
                    </a:lnTo>
                    <a:lnTo>
                      <a:pt x="605863" y="146393"/>
                    </a:lnTo>
                    <a:cubicBezTo>
                      <a:pt x="589161" y="97495"/>
                      <a:pt x="496665" y="55931"/>
                      <a:pt x="423729" y="146393"/>
                    </a:cubicBezTo>
                    <a:lnTo>
                      <a:pt x="423729" y="498541"/>
                    </a:lnTo>
                    <a:lnTo>
                      <a:pt x="300439" y="498541"/>
                    </a:lnTo>
                    <a:lnTo>
                      <a:pt x="300439" y="146393"/>
                    </a:lnTo>
                    <a:cubicBezTo>
                      <a:pt x="229164" y="55931"/>
                      <a:pt x="143221" y="126834"/>
                      <a:pt x="123290" y="146393"/>
                    </a:cubicBezTo>
                    <a:lnTo>
                      <a:pt x="123290" y="498541"/>
                    </a:lnTo>
                    <a:lnTo>
                      <a:pt x="0" y="498541"/>
                    </a:lnTo>
                    <a:lnTo>
                      <a:pt x="0" y="1565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8" name="Freeform 7"/>
              <p:cNvSpPr/>
              <p:nvPr userDrawn="1"/>
            </p:nvSpPr>
            <p:spPr>
              <a:xfrm>
                <a:off x="5435293" y="-838818"/>
                <a:ext cx="448377" cy="657375"/>
              </a:xfrm>
              <a:custGeom>
                <a:avLst/>
                <a:gdLst>
                  <a:gd name="connsiteX0" fmla="*/ 0 w 448375"/>
                  <a:gd name="connsiteY0" fmla="*/ 0 h 657376"/>
                  <a:gd name="connsiteX1" fmla="*/ 115371 w 448375"/>
                  <a:gd name="connsiteY1" fmla="*/ 0 h 657376"/>
                  <a:gd name="connsiteX2" fmla="*/ 115371 w 448375"/>
                  <a:gd name="connsiteY2" fmla="*/ 383261 h 657376"/>
                  <a:gd name="connsiteX3" fmla="*/ 317015 w 448375"/>
                  <a:gd name="connsiteY3" fmla="*/ 181617 h 657376"/>
                  <a:gd name="connsiteX4" fmla="*/ 436781 w 448375"/>
                  <a:gd name="connsiteY4" fmla="*/ 181617 h 657376"/>
                  <a:gd name="connsiteX5" fmla="*/ 276472 w 448375"/>
                  <a:gd name="connsiteY5" fmla="*/ 341927 h 657376"/>
                  <a:gd name="connsiteX6" fmla="*/ 448375 w 448375"/>
                  <a:gd name="connsiteY6" fmla="*/ 648758 h 657376"/>
                  <a:gd name="connsiteX7" fmla="*/ 349089 w 448375"/>
                  <a:gd name="connsiteY7" fmla="*/ 648758 h 657376"/>
                  <a:gd name="connsiteX8" fmla="*/ 252756 w 448375"/>
                  <a:gd name="connsiteY8" fmla="*/ 476814 h 657376"/>
                  <a:gd name="connsiteX9" fmla="*/ 252756 w 448375"/>
                  <a:gd name="connsiteY9" fmla="*/ 365642 h 657376"/>
                  <a:gd name="connsiteX10" fmla="*/ 115371 w 448375"/>
                  <a:gd name="connsiteY10" fmla="*/ 503027 h 657376"/>
                  <a:gd name="connsiteX11" fmla="*/ 115371 w 448375"/>
                  <a:gd name="connsiteY11" fmla="*/ 657376 h 657376"/>
                  <a:gd name="connsiteX12" fmla="*/ 0 w 448375"/>
                  <a:gd name="connsiteY12" fmla="*/ 657376 h 65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375" h="657376">
                    <a:moveTo>
                      <a:pt x="0" y="0"/>
                    </a:moveTo>
                    <a:lnTo>
                      <a:pt x="115371" y="0"/>
                    </a:lnTo>
                    <a:lnTo>
                      <a:pt x="115371" y="383261"/>
                    </a:lnTo>
                    <a:lnTo>
                      <a:pt x="317015" y="181617"/>
                    </a:lnTo>
                    <a:lnTo>
                      <a:pt x="436781" y="181617"/>
                    </a:lnTo>
                    <a:lnTo>
                      <a:pt x="276472" y="341927"/>
                    </a:lnTo>
                    <a:lnTo>
                      <a:pt x="448375" y="648758"/>
                    </a:lnTo>
                    <a:lnTo>
                      <a:pt x="349089" y="648758"/>
                    </a:lnTo>
                    <a:lnTo>
                      <a:pt x="252756" y="476814"/>
                    </a:lnTo>
                    <a:lnTo>
                      <a:pt x="252756" y="365642"/>
                    </a:lnTo>
                    <a:lnTo>
                      <a:pt x="115371" y="503027"/>
                    </a:lnTo>
                    <a:lnTo>
                      <a:pt x="115371" y="657376"/>
                    </a:lnTo>
                    <a:lnTo>
                      <a:pt x="0" y="657376"/>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000000"/>
                  </a:solidFill>
                  <a:effectLst/>
                  <a:uLnTx/>
                  <a:uFillTx/>
                  <a:latin typeface="Arial"/>
                  <a:ea typeface="+mn-ea"/>
                  <a:cs typeface="+mn-cs"/>
                </a:endParaRPr>
              </a:p>
            </p:txBody>
          </p:sp>
          <p:sp>
            <p:nvSpPr>
              <p:cNvPr id="10" name="Freeform 9"/>
              <p:cNvSpPr/>
              <p:nvPr userDrawn="1"/>
            </p:nvSpPr>
            <p:spPr>
              <a:xfrm>
                <a:off x="6009458" y="-838814"/>
                <a:ext cx="102982" cy="648757"/>
              </a:xfrm>
              <a:custGeom>
                <a:avLst/>
                <a:gdLst>
                  <a:gd name="connsiteX0" fmla="*/ 0 w 102981"/>
                  <a:gd name="connsiteY0" fmla="*/ 181615 h 648756"/>
                  <a:gd name="connsiteX1" fmla="*/ 102981 w 102981"/>
                  <a:gd name="connsiteY1" fmla="*/ 181615 h 648756"/>
                  <a:gd name="connsiteX2" fmla="*/ 102981 w 102981"/>
                  <a:gd name="connsiteY2" fmla="*/ 648756 h 648756"/>
                  <a:gd name="connsiteX3" fmla="*/ 0 w 102981"/>
                  <a:gd name="connsiteY3" fmla="*/ 648756 h 648756"/>
                  <a:gd name="connsiteX4" fmla="*/ 0 w 102981"/>
                  <a:gd name="connsiteY4" fmla="*/ 0 h 648756"/>
                  <a:gd name="connsiteX5" fmla="*/ 102981 w 102981"/>
                  <a:gd name="connsiteY5" fmla="*/ 0 h 648756"/>
                  <a:gd name="connsiteX6" fmla="*/ 102981 w 102981"/>
                  <a:gd name="connsiteY6" fmla="*/ 114022 h 648756"/>
                  <a:gd name="connsiteX7" fmla="*/ 0 w 102981"/>
                  <a:gd name="connsiteY7" fmla="*/ 114022 h 64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981" h="648756">
                    <a:moveTo>
                      <a:pt x="0" y="181615"/>
                    </a:moveTo>
                    <a:lnTo>
                      <a:pt x="102981" y="181615"/>
                    </a:lnTo>
                    <a:lnTo>
                      <a:pt x="102981" y="648756"/>
                    </a:lnTo>
                    <a:lnTo>
                      <a:pt x="0" y="648756"/>
                    </a:lnTo>
                    <a:close/>
                    <a:moveTo>
                      <a:pt x="0" y="0"/>
                    </a:moveTo>
                    <a:lnTo>
                      <a:pt x="102981" y="0"/>
                    </a:lnTo>
                    <a:lnTo>
                      <a:pt x="102981" y="114022"/>
                    </a:lnTo>
                    <a:lnTo>
                      <a:pt x="0" y="114022"/>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1" name="Freeform 10"/>
              <p:cNvSpPr/>
              <p:nvPr userDrawn="1"/>
            </p:nvSpPr>
            <p:spPr>
              <a:xfrm>
                <a:off x="6846482" y="-771635"/>
                <a:ext cx="469760" cy="770251"/>
              </a:xfrm>
              <a:custGeom>
                <a:avLst/>
                <a:gdLst>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00707 w 469758"/>
                  <a:gd name="connsiteY24" fmla="*/ 494458 h 770252"/>
                  <a:gd name="connsiteX25" fmla="*/ 143454 w 469758"/>
                  <a:gd name="connsiteY25" fmla="*/ 475644 h 770252"/>
                  <a:gd name="connsiteX26" fmla="*/ 234879 w 469758"/>
                  <a:gd name="connsiteY26" fmla="*/ 463594 h 770252"/>
                  <a:gd name="connsiteX27" fmla="*/ 469758 w 469758"/>
                  <a:gd name="connsiteY27" fmla="*/ 616923 h 770252"/>
                  <a:gd name="connsiteX28" fmla="*/ 234879 w 469758"/>
                  <a:gd name="connsiteY28" fmla="*/ 770252 h 770252"/>
                  <a:gd name="connsiteX29" fmla="*/ 0 w 469758"/>
                  <a:gd name="connsiteY29" fmla="*/ 616923 h 770252"/>
                  <a:gd name="connsiteX30" fmla="*/ 40114 w 469758"/>
                  <a:gd name="connsiteY30" fmla="*/ 531196 h 770252"/>
                  <a:gd name="connsiteX31" fmla="*/ 52705 w 469758"/>
                  <a:gd name="connsiteY31" fmla="*/ 521234 h 770252"/>
                  <a:gd name="connsiteX32" fmla="*/ 38717 w 469758"/>
                  <a:gd name="connsiteY32" fmla="*/ 511405 h 770252"/>
                  <a:gd name="connsiteX33" fmla="*/ 17449 w 469758"/>
                  <a:gd name="connsiteY33" fmla="*/ 485948 h 770252"/>
                  <a:gd name="connsiteX34" fmla="*/ 27429 w 469758"/>
                  <a:gd name="connsiteY34" fmla="*/ 352270 h 770252"/>
                  <a:gd name="connsiteX35" fmla="*/ 66299 w 469758"/>
                  <a:gd name="connsiteY35" fmla="*/ 324908 h 770252"/>
                  <a:gd name="connsiteX36" fmla="*/ 38704 w 469758"/>
                  <a:gd name="connsiteY36" fmla="*/ 292095 h 770252"/>
                  <a:gd name="connsiteX37" fmla="*/ 23675 w 469758"/>
                  <a:gd name="connsiteY37" fmla="*/ 232412 h 770252"/>
                  <a:gd name="connsiteX38" fmla="*/ 214921 w 469758"/>
                  <a:gd name="connsiteY38" fmla="*/ 79083 h 770252"/>
                  <a:gd name="connsiteX39" fmla="*/ 289363 w 469758"/>
                  <a:gd name="connsiteY39" fmla="*/ 91133 h 770252"/>
                  <a:gd name="connsiteX40" fmla="*/ 315122 w 469758"/>
                  <a:gd name="connsiteY40" fmla="*/ 105057 h 770252"/>
                  <a:gd name="connsiteX41" fmla="*/ 316874 w 469758"/>
                  <a:gd name="connsiteY41" fmla="*/ 95203 h 770252"/>
                  <a:gd name="connsiteX42" fmla="*/ 345932 w 469758"/>
                  <a:gd name="connsiteY42" fmla="*/ 46320 h 770252"/>
                  <a:gd name="connsiteX43" fmla="*/ 455105 w 469758"/>
                  <a:gd name="connsiteY43"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57712 w 469758"/>
                  <a:gd name="connsiteY22" fmla="*/ 464987 h 770252"/>
                  <a:gd name="connsiteX23" fmla="*/ 89611 w 469758"/>
                  <a:gd name="connsiteY23" fmla="*/ 491925 h 770252"/>
                  <a:gd name="connsiteX24" fmla="*/ 143454 w 469758"/>
                  <a:gd name="connsiteY24" fmla="*/ 475644 h 770252"/>
                  <a:gd name="connsiteX25" fmla="*/ 234879 w 469758"/>
                  <a:gd name="connsiteY25" fmla="*/ 463594 h 770252"/>
                  <a:gd name="connsiteX26" fmla="*/ 469758 w 469758"/>
                  <a:gd name="connsiteY26" fmla="*/ 616923 h 770252"/>
                  <a:gd name="connsiteX27" fmla="*/ 234879 w 469758"/>
                  <a:gd name="connsiteY27" fmla="*/ 770252 h 770252"/>
                  <a:gd name="connsiteX28" fmla="*/ 0 w 469758"/>
                  <a:gd name="connsiteY28" fmla="*/ 616923 h 770252"/>
                  <a:gd name="connsiteX29" fmla="*/ 40114 w 469758"/>
                  <a:gd name="connsiteY29" fmla="*/ 531196 h 770252"/>
                  <a:gd name="connsiteX30" fmla="*/ 52705 w 469758"/>
                  <a:gd name="connsiteY30" fmla="*/ 521234 h 770252"/>
                  <a:gd name="connsiteX31" fmla="*/ 38717 w 469758"/>
                  <a:gd name="connsiteY31" fmla="*/ 511405 h 770252"/>
                  <a:gd name="connsiteX32" fmla="*/ 17449 w 469758"/>
                  <a:gd name="connsiteY32" fmla="*/ 485948 h 770252"/>
                  <a:gd name="connsiteX33" fmla="*/ 27429 w 469758"/>
                  <a:gd name="connsiteY33" fmla="*/ 352270 h 770252"/>
                  <a:gd name="connsiteX34" fmla="*/ 66299 w 469758"/>
                  <a:gd name="connsiteY34" fmla="*/ 324908 h 770252"/>
                  <a:gd name="connsiteX35" fmla="*/ 38704 w 469758"/>
                  <a:gd name="connsiteY35" fmla="*/ 292095 h 770252"/>
                  <a:gd name="connsiteX36" fmla="*/ 23675 w 469758"/>
                  <a:gd name="connsiteY36" fmla="*/ 232412 h 770252"/>
                  <a:gd name="connsiteX37" fmla="*/ 214921 w 469758"/>
                  <a:gd name="connsiteY37" fmla="*/ 79083 h 770252"/>
                  <a:gd name="connsiteX38" fmla="*/ 289363 w 469758"/>
                  <a:gd name="connsiteY38" fmla="*/ 91133 h 770252"/>
                  <a:gd name="connsiteX39" fmla="*/ 315122 w 469758"/>
                  <a:gd name="connsiteY39" fmla="*/ 105057 h 770252"/>
                  <a:gd name="connsiteX40" fmla="*/ 316874 w 469758"/>
                  <a:gd name="connsiteY40" fmla="*/ 95203 h 770252"/>
                  <a:gd name="connsiteX41" fmla="*/ 345932 w 469758"/>
                  <a:gd name="connsiteY41" fmla="*/ 46320 h 770252"/>
                  <a:gd name="connsiteX42" fmla="*/ 455105 w 469758"/>
                  <a:gd name="connsiteY42"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89611 w 469758"/>
                  <a:gd name="connsiteY22" fmla="*/ 491925 h 770252"/>
                  <a:gd name="connsiteX23" fmla="*/ 143454 w 469758"/>
                  <a:gd name="connsiteY23" fmla="*/ 475644 h 770252"/>
                  <a:gd name="connsiteX24" fmla="*/ 234879 w 469758"/>
                  <a:gd name="connsiteY24" fmla="*/ 463594 h 770252"/>
                  <a:gd name="connsiteX25" fmla="*/ 469758 w 469758"/>
                  <a:gd name="connsiteY25" fmla="*/ 616923 h 770252"/>
                  <a:gd name="connsiteX26" fmla="*/ 234879 w 469758"/>
                  <a:gd name="connsiteY26" fmla="*/ 770252 h 770252"/>
                  <a:gd name="connsiteX27" fmla="*/ 0 w 469758"/>
                  <a:gd name="connsiteY27" fmla="*/ 616923 h 770252"/>
                  <a:gd name="connsiteX28" fmla="*/ 40114 w 469758"/>
                  <a:gd name="connsiteY28" fmla="*/ 531196 h 770252"/>
                  <a:gd name="connsiteX29" fmla="*/ 52705 w 469758"/>
                  <a:gd name="connsiteY29" fmla="*/ 521234 h 770252"/>
                  <a:gd name="connsiteX30" fmla="*/ 38717 w 469758"/>
                  <a:gd name="connsiteY30" fmla="*/ 511405 h 770252"/>
                  <a:gd name="connsiteX31" fmla="*/ 17449 w 469758"/>
                  <a:gd name="connsiteY31" fmla="*/ 485948 h 770252"/>
                  <a:gd name="connsiteX32" fmla="*/ 27429 w 469758"/>
                  <a:gd name="connsiteY32" fmla="*/ 352270 h 770252"/>
                  <a:gd name="connsiteX33" fmla="*/ 66299 w 469758"/>
                  <a:gd name="connsiteY33" fmla="*/ 324908 h 770252"/>
                  <a:gd name="connsiteX34" fmla="*/ 38704 w 469758"/>
                  <a:gd name="connsiteY34" fmla="*/ 292095 h 770252"/>
                  <a:gd name="connsiteX35" fmla="*/ 23675 w 469758"/>
                  <a:gd name="connsiteY35" fmla="*/ 232412 h 770252"/>
                  <a:gd name="connsiteX36" fmla="*/ 214921 w 469758"/>
                  <a:gd name="connsiteY36" fmla="*/ 79083 h 770252"/>
                  <a:gd name="connsiteX37" fmla="*/ 289363 w 469758"/>
                  <a:gd name="connsiteY37" fmla="*/ 91133 h 770252"/>
                  <a:gd name="connsiteX38" fmla="*/ 315122 w 469758"/>
                  <a:gd name="connsiteY38" fmla="*/ 105057 h 770252"/>
                  <a:gd name="connsiteX39" fmla="*/ 316874 w 469758"/>
                  <a:gd name="connsiteY39" fmla="*/ 95203 h 770252"/>
                  <a:gd name="connsiteX40" fmla="*/ 345932 w 469758"/>
                  <a:gd name="connsiteY40" fmla="*/ 46320 h 770252"/>
                  <a:gd name="connsiteX41" fmla="*/ 455105 w 469758"/>
                  <a:gd name="connsiteY41"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64649 w 469758"/>
                  <a:gd name="connsiteY21" fmla="*/ 378329 h 770252"/>
                  <a:gd name="connsiteX22" fmla="*/ 143454 w 469758"/>
                  <a:gd name="connsiteY22" fmla="*/ 475644 h 770252"/>
                  <a:gd name="connsiteX23" fmla="*/ 234879 w 469758"/>
                  <a:gd name="connsiteY23" fmla="*/ 463594 h 770252"/>
                  <a:gd name="connsiteX24" fmla="*/ 469758 w 469758"/>
                  <a:gd name="connsiteY24" fmla="*/ 616923 h 770252"/>
                  <a:gd name="connsiteX25" fmla="*/ 234879 w 469758"/>
                  <a:gd name="connsiteY25" fmla="*/ 770252 h 770252"/>
                  <a:gd name="connsiteX26" fmla="*/ 0 w 469758"/>
                  <a:gd name="connsiteY26" fmla="*/ 616923 h 770252"/>
                  <a:gd name="connsiteX27" fmla="*/ 40114 w 469758"/>
                  <a:gd name="connsiteY27" fmla="*/ 531196 h 770252"/>
                  <a:gd name="connsiteX28" fmla="*/ 52705 w 469758"/>
                  <a:gd name="connsiteY28" fmla="*/ 521234 h 770252"/>
                  <a:gd name="connsiteX29" fmla="*/ 38717 w 469758"/>
                  <a:gd name="connsiteY29" fmla="*/ 511405 h 770252"/>
                  <a:gd name="connsiteX30" fmla="*/ 17449 w 469758"/>
                  <a:gd name="connsiteY30" fmla="*/ 485948 h 770252"/>
                  <a:gd name="connsiteX31" fmla="*/ 27429 w 469758"/>
                  <a:gd name="connsiteY31" fmla="*/ 352270 h 770252"/>
                  <a:gd name="connsiteX32" fmla="*/ 66299 w 469758"/>
                  <a:gd name="connsiteY32" fmla="*/ 324908 h 770252"/>
                  <a:gd name="connsiteX33" fmla="*/ 38704 w 469758"/>
                  <a:gd name="connsiteY33" fmla="*/ 292095 h 770252"/>
                  <a:gd name="connsiteX34" fmla="*/ 23675 w 469758"/>
                  <a:gd name="connsiteY34" fmla="*/ 232412 h 770252"/>
                  <a:gd name="connsiteX35" fmla="*/ 214921 w 469758"/>
                  <a:gd name="connsiteY35" fmla="*/ 79083 h 770252"/>
                  <a:gd name="connsiteX36" fmla="*/ 289363 w 469758"/>
                  <a:gd name="connsiteY36" fmla="*/ 91133 h 770252"/>
                  <a:gd name="connsiteX37" fmla="*/ 315122 w 469758"/>
                  <a:gd name="connsiteY37" fmla="*/ 105057 h 770252"/>
                  <a:gd name="connsiteX38" fmla="*/ 316874 w 469758"/>
                  <a:gd name="connsiteY38" fmla="*/ 95203 h 770252"/>
                  <a:gd name="connsiteX39" fmla="*/ 345932 w 469758"/>
                  <a:gd name="connsiteY39" fmla="*/ 46320 h 770252"/>
                  <a:gd name="connsiteX40" fmla="*/ 455105 w 469758"/>
                  <a:gd name="connsiteY40"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99520 w 469758"/>
                  <a:gd name="connsiteY20" fmla="*/ 355821 h 770252"/>
                  <a:gd name="connsiteX21" fmla="*/ 143454 w 469758"/>
                  <a:gd name="connsiteY21" fmla="*/ 475644 h 770252"/>
                  <a:gd name="connsiteX22" fmla="*/ 234879 w 469758"/>
                  <a:gd name="connsiteY22" fmla="*/ 463594 h 770252"/>
                  <a:gd name="connsiteX23" fmla="*/ 469758 w 469758"/>
                  <a:gd name="connsiteY23" fmla="*/ 616923 h 770252"/>
                  <a:gd name="connsiteX24" fmla="*/ 234879 w 469758"/>
                  <a:gd name="connsiteY24" fmla="*/ 770252 h 770252"/>
                  <a:gd name="connsiteX25" fmla="*/ 0 w 469758"/>
                  <a:gd name="connsiteY25" fmla="*/ 616923 h 770252"/>
                  <a:gd name="connsiteX26" fmla="*/ 40114 w 469758"/>
                  <a:gd name="connsiteY26" fmla="*/ 531196 h 770252"/>
                  <a:gd name="connsiteX27" fmla="*/ 52705 w 469758"/>
                  <a:gd name="connsiteY27" fmla="*/ 521234 h 770252"/>
                  <a:gd name="connsiteX28" fmla="*/ 38717 w 469758"/>
                  <a:gd name="connsiteY28" fmla="*/ 511405 h 770252"/>
                  <a:gd name="connsiteX29" fmla="*/ 17449 w 469758"/>
                  <a:gd name="connsiteY29" fmla="*/ 485948 h 770252"/>
                  <a:gd name="connsiteX30" fmla="*/ 27429 w 469758"/>
                  <a:gd name="connsiteY30" fmla="*/ 352270 h 770252"/>
                  <a:gd name="connsiteX31" fmla="*/ 66299 w 469758"/>
                  <a:gd name="connsiteY31" fmla="*/ 324908 h 770252"/>
                  <a:gd name="connsiteX32" fmla="*/ 38704 w 469758"/>
                  <a:gd name="connsiteY32" fmla="*/ 292095 h 770252"/>
                  <a:gd name="connsiteX33" fmla="*/ 23675 w 469758"/>
                  <a:gd name="connsiteY33" fmla="*/ 232412 h 770252"/>
                  <a:gd name="connsiteX34" fmla="*/ 214921 w 469758"/>
                  <a:gd name="connsiteY34" fmla="*/ 79083 h 770252"/>
                  <a:gd name="connsiteX35" fmla="*/ 289363 w 469758"/>
                  <a:gd name="connsiteY35" fmla="*/ 91133 h 770252"/>
                  <a:gd name="connsiteX36" fmla="*/ 315122 w 469758"/>
                  <a:gd name="connsiteY36" fmla="*/ 105057 h 770252"/>
                  <a:gd name="connsiteX37" fmla="*/ 316874 w 469758"/>
                  <a:gd name="connsiteY37" fmla="*/ 95203 h 770252"/>
                  <a:gd name="connsiteX38" fmla="*/ 345932 w 469758"/>
                  <a:gd name="connsiteY38" fmla="*/ 46320 h 770252"/>
                  <a:gd name="connsiteX39" fmla="*/ 455105 w 469758"/>
                  <a:gd name="connsiteY39"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05983 w 469758"/>
                  <a:gd name="connsiteY19" fmla="*/ 355045 h 770252"/>
                  <a:gd name="connsiteX20" fmla="*/ 143454 w 469758"/>
                  <a:gd name="connsiteY20" fmla="*/ 475644 h 770252"/>
                  <a:gd name="connsiteX21" fmla="*/ 234879 w 469758"/>
                  <a:gd name="connsiteY21" fmla="*/ 463594 h 770252"/>
                  <a:gd name="connsiteX22" fmla="*/ 469758 w 469758"/>
                  <a:gd name="connsiteY22" fmla="*/ 616923 h 770252"/>
                  <a:gd name="connsiteX23" fmla="*/ 234879 w 469758"/>
                  <a:gd name="connsiteY23" fmla="*/ 770252 h 770252"/>
                  <a:gd name="connsiteX24" fmla="*/ 0 w 469758"/>
                  <a:gd name="connsiteY24" fmla="*/ 616923 h 770252"/>
                  <a:gd name="connsiteX25" fmla="*/ 40114 w 469758"/>
                  <a:gd name="connsiteY25" fmla="*/ 531196 h 770252"/>
                  <a:gd name="connsiteX26" fmla="*/ 52705 w 469758"/>
                  <a:gd name="connsiteY26" fmla="*/ 521234 h 770252"/>
                  <a:gd name="connsiteX27" fmla="*/ 38717 w 469758"/>
                  <a:gd name="connsiteY27" fmla="*/ 511405 h 770252"/>
                  <a:gd name="connsiteX28" fmla="*/ 17449 w 469758"/>
                  <a:gd name="connsiteY28" fmla="*/ 485948 h 770252"/>
                  <a:gd name="connsiteX29" fmla="*/ 27429 w 469758"/>
                  <a:gd name="connsiteY29" fmla="*/ 352270 h 770252"/>
                  <a:gd name="connsiteX30" fmla="*/ 66299 w 469758"/>
                  <a:gd name="connsiteY30" fmla="*/ 324908 h 770252"/>
                  <a:gd name="connsiteX31" fmla="*/ 38704 w 469758"/>
                  <a:gd name="connsiteY31" fmla="*/ 292095 h 770252"/>
                  <a:gd name="connsiteX32" fmla="*/ 23675 w 469758"/>
                  <a:gd name="connsiteY32" fmla="*/ 232412 h 770252"/>
                  <a:gd name="connsiteX33" fmla="*/ 214921 w 469758"/>
                  <a:gd name="connsiteY33" fmla="*/ 79083 h 770252"/>
                  <a:gd name="connsiteX34" fmla="*/ 289363 w 469758"/>
                  <a:gd name="connsiteY34" fmla="*/ 91133 h 770252"/>
                  <a:gd name="connsiteX35" fmla="*/ 315122 w 469758"/>
                  <a:gd name="connsiteY35" fmla="*/ 105057 h 770252"/>
                  <a:gd name="connsiteX36" fmla="*/ 316874 w 469758"/>
                  <a:gd name="connsiteY36" fmla="*/ 95203 h 770252"/>
                  <a:gd name="connsiteX37" fmla="*/ 345932 w 469758"/>
                  <a:gd name="connsiteY37" fmla="*/ 46320 h 770252"/>
                  <a:gd name="connsiteX38" fmla="*/ 455105 w 469758"/>
                  <a:gd name="connsiteY38"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 name="connsiteX0" fmla="*/ 233019 w 469758"/>
                  <a:gd name="connsiteY0" fmla="*/ 541891 h 770252"/>
                  <a:gd name="connsiteX1" fmla="*/ 93935 w 469758"/>
                  <a:gd name="connsiteY1" fmla="*/ 616922 h 770252"/>
                  <a:gd name="connsiteX2" fmla="*/ 233019 w 469758"/>
                  <a:gd name="connsiteY2" fmla="*/ 691953 h 770252"/>
                  <a:gd name="connsiteX3" fmla="*/ 372103 w 469758"/>
                  <a:gd name="connsiteY3" fmla="*/ 616922 h 770252"/>
                  <a:gd name="connsiteX4" fmla="*/ 233019 w 469758"/>
                  <a:gd name="connsiteY4" fmla="*/ 541891 h 770252"/>
                  <a:gd name="connsiteX5" fmla="*/ 214201 w 469758"/>
                  <a:gd name="connsiteY5" fmla="*/ 158621 h 770252"/>
                  <a:gd name="connsiteX6" fmla="*/ 129675 w 469758"/>
                  <a:gd name="connsiteY6" fmla="*/ 233652 h 770252"/>
                  <a:gd name="connsiteX7" fmla="*/ 214201 w 469758"/>
                  <a:gd name="connsiteY7" fmla="*/ 308683 h 770252"/>
                  <a:gd name="connsiteX8" fmla="*/ 298727 w 469758"/>
                  <a:gd name="connsiteY8" fmla="*/ 233652 h 770252"/>
                  <a:gd name="connsiteX9" fmla="*/ 214201 w 469758"/>
                  <a:gd name="connsiteY9" fmla="*/ 158621 h 770252"/>
                  <a:gd name="connsiteX10" fmla="*/ 455105 w 469758"/>
                  <a:gd name="connsiteY10" fmla="*/ 344 h 770252"/>
                  <a:gd name="connsiteX11" fmla="*/ 450749 w 469758"/>
                  <a:gd name="connsiteY11" fmla="*/ 71289 h 770252"/>
                  <a:gd name="connsiteX12" fmla="*/ 394923 w 469758"/>
                  <a:gd name="connsiteY12" fmla="*/ 98412 h 770252"/>
                  <a:gd name="connsiteX13" fmla="*/ 377761 w 469758"/>
                  <a:gd name="connsiteY13" fmla="*/ 152471 h 770252"/>
                  <a:gd name="connsiteX14" fmla="*/ 374102 w 469758"/>
                  <a:gd name="connsiteY14" fmla="*/ 152471 h 770252"/>
                  <a:gd name="connsiteX15" fmla="*/ 391138 w 469758"/>
                  <a:gd name="connsiteY15" fmla="*/ 172730 h 770252"/>
                  <a:gd name="connsiteX16" fmla="*/ 406167 w 469758"/>
                  <a:gd name="connsiteY16" fmla="*/ 232412 h 770252"/>
                  <a:gd name="connsiteX17" fmla="*/ 214921 w 469758"/>
                  <a:gd name="connsiteY17" fmla="*/ 385741 h 770252"/>
                  <a:gd name="connsiteX18" fmla="*/ 140480 w 469758"/>
                  <a:gd name="connsiteY18" fmla="*/ 373692 h 770252"/>
                  <a:gd name="connsiteX19" fmla="*/ 143454 w 469758"/>
                  <a:gd name="connsiteY19" fmla="*/ 475644 h 770252"/>
                  <a:gd name="connsiteX20" fmla="*/ 234879 w 469758"/>
                  <a:gd name="connsiteY20" fmla="*/ 463594 h 770252"/>
                  <a:gd name="connsiteX21" fmla="*/ 469758 w 469758"/>
                  <a:gd name="connsiteY21" fmla="*/ 616923 h 770252"/>
                  <a:gd name="connsiteX22" fmla="*/ 234879 w 469758"/>
                  <a:gd name="connsiteY22" fmla="*/ 770252 h 770252"/>
                  <a:gd name="connsiteX23" fmla="*/ 0 w 469758"/>
                  <a:gd name="connsiteY23" fmla="*/ 616923 h 770252"/>
                  <a:gd name="connsiteX24" fmla="*/ 40114 w 469758"/>
                  <a:gd name="connsiteY24" fmla="*/ 531196 h 770252"/>
                  <a:gd name="connsiteX25" fmla="*/ 52705 w 469758"/>
                  <a:gd name="connsiteY25" fmla="*/ 521234 h 770252"/>
                  <a:gd name="connsiteX26" fmla="*/ 38717 w 469758"/>
                  <a:gd name="connsiteY26" fmla="*/ 511405 h 770252"/>
                  <a:gd name="connsiteX27" fmla="*/ 17449 w 469758"/>
                  <a:gd name="connsiteY27" fmla="*/ 485948 h 770252"/>
                  <a:gd name="connsiteX28" fmla="*/ 27429 w 469758"/>
                  <a:gd name="connsiteY28" fmla="*/ 352270 h 770252"/>
                  <a:gd name="connsiteX29" fmla="*/ 66299 w 469758"/>
                  <a:gd name="connsiteY29" fmla="*/ 324908 h 770252"/>
                  <a:gd name="connsiteX30" fmla="*/ 38704 w 469758"/>
                  <a:gd name="connsiteY30" fmla="*/ 292095 h 770252"/>
                  <a:gd name="connsiteX31" fmla="*/ 23675 w 469758"/>
                  <a:gd name="connsiteY31" fmla="*/ 232412 h 770252"/>
                  <a:gd name="connsiteX32" fmla="*/ 214921 w 469758"/>
                  <a:gd name="connsiteY32" fmla="*/ 79083 h 770252"/>
                  <a:gd name="connsiteX33" fmla="*/ 289363 w 469758"/>
                  <a:gd name="connsiteY33" fmla="*/ 91133 h 770252"/>
                  <a:gd name="connsiteX34" fmla="*/ 315122 w 469758"/>
                  <a:gd name="connsiteY34" fmla="*/ 105057 h 770252"/>
                  <a:gd name="connsiteX35" fmla="*/ 316874 w 469758"/>
                  <a:gd name="connsiteY35" fmla="*/ 95203 h 770252"/>
                  <a:gd name="connsiteX36" fmla="*/ 345932 w 469758"/>
                  <a:gd name="connsiteY36" fmla="*/ 46320 h 770252"/>
                  <a:gd name="connsiteX37" fmla="*/ 455105 w 469758"/>
                  <a:gd name="connsiteY37" fmla="*/ 344 h 770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69758" h="770252">
                    <a:moveTo>
                      <a:pt x="233019" y="541891"/>
                    </a:moveTo>
                    <a:cubicBezTo>
                      <a:pt x="156205" y="541891"/>
                      <a:pt x="93935" y="575484"/>
                      <a:pt x="93935" y="616922"/>
                    </a:cubicBezTo>
                    <a:cubicBezTo>
                      <a:pt x="93935" y="658360"/>
                      <a:pt x="156205" y="691953"/>
                      <a:pt x="233019" y="691953"/>
                    </a:cubicBezTo>
                    <a:cubicBezTo>
                      <a:pt x="309833" y="691953"/>
                      <a:pt x="372103" y="658360"/>
                      <a:pt x="372103" y="616922"/>
                    </a:cubicBezTo>
                    <a:cubicBezTo>
                      <a:pt x="372103" y="575484"/>
                      <a:pt x="309833" y="541891"/>
                      <a:pt x="233019" y="541891"/>
                    </a:cubicBezTo>
                    <a:close/>
                    <a:moveTo>
                      <a:pt x="214201" y="158621"/>
                    </a:moveTo>
                    <a:cubicBezTo>
                      <a:pt x="167519" y="158621"/>
                      <a:pt x="129675" y="192214"/>
                      <a:pt x="129675" y="233652"/>
                    </a:cubicBezTo>
                    <a:cubicBezTo>
                      <a:pt x="129675" y="275090"/>
                      <a:pt x="167519" y="308683"/>
                      <a:pt x="214201" y="308683"/>
                    </a:cubicBezTo>
                    <a:cubicBezTo>
                      <a:pt x="260883" y="308683"/>
                      <a:pt x="298727" y="275090"/>
                      <a:pt x="298727" y="233652"/>
                    </a:cubicBezTo>
                    <a:cubicBezTo>
                      <a:pt x="298727" y="192214"/>
                      <a:pt x="260883" y="158621"/>
                      <a:pt x="214201" y="158621"/>
                    </a:cubicBezTo>
                    <a:close/>
                    <a:moveTo>
                      <a:pt x="455105" y="344"/>
                    </a:moveTo>
                    <a:lnTo>
                      <a:pt x="450749" y="71289"/>
                    </a:lnTo>
                    <a:cubicBezTo>
                      <a:pt x="429627" y="69431"/>
                      <a:pt x="408988" y="79459"/>
                      <a:pt x="394923" y="98412"/>
                    </a:cubicBezTo>
                    <a:cubicBezTo>
                      <a:pt x="383867" y="113310"/>
                      <a:pt x="377761" y="132545"/>
                      <a:pt x="377761" y="152471"/>
                    </a:cubicBezTo>
                    <a:lnTo>
                      <a:pt x="374102" y="152471"/>
                    </a:lnTo>
                    <a:lnTo>
                      <a:pt x="391138" y="172730"/>
                    </a:lnTo>
                    <a:cubicBezTo>
                      <a:pt x="400816" y="191074"/>
                      <a:pt x="406167" y="211242"/>
                      <a:pt x="406167" y="232412"/>
                    </a:cubicBezTo>
                    <a:cubicBezTo>
                      <a:pt x="406167" y="317093"/>
                      <a:pt x="320543" y="385741"/>
                      <a:pt x="214921" y="385741"/>
                    </a:cubicBezTo>
                    <a:cubicBezTo>
                      <a:pt x="188516" y="385741"/>
                      <a:pt x="163360" y="381451"/>
                      <a:pt x="140480" y="373692"/>
                    </a:cubicBezTo>
                    <a:cubicBezTo>
                      <a:pt x="112132" y="385671"/>
                      <a:pt x="86230" y="453885"/>
                      <a:pt x="143454" y="475644"/>
                    </a:cubicBezTo>
                    <a:cubicBezTo>
                      <a:pt x="171554" y="467885"/>
                      <a:pt x="202449" y="463594"/>
                      <a:pt x="234879" y="463594"/>
                    </a:cubicBezTo>
                    <a:cubicBezTo>
                      <a:pt x="364599" y="463594"/>
                      <a:pt x="469758" y="532242"/>
                      <a:pt x="469758" y="616923"/>
                    </a:cubicBezTo>
                    <a:cubicBezTo>
                      <a:pt x="469758" y="701604"/>
                      <a:pt x="364599" y="770252"/>
                      <a:pt x="234879" y="770252"/>
                    </a:cubicBezTo>
                    <a:cubicBezTo>
                      <a:pt x="105159" y="770252"/>
                      <a:pt x="0" y="701604"/>
                      <a:pt x="0" y="616923"/>
                    </a:cubicBezTo>
                    <a:cubicBezTo>
                      <a:pt x="0" y="585168"/>
                      <a:pt x="14788" y="555667"/>
                      <a:pt x="40114" y="531196"/>
                    </a:cubicBezTo>
                    <a:lnTo>
                      <a:pt x="52705" y="521234"/>
                    </a:lnTo>
                    <a:lnTo>
                      <a:pt x="38717" y="511405"/>
                    </a:lnTo>
                    <a:cubicBezTo>
                      <a:pt x="30529" y="503915"/>
                      <a:pt x="23353" y="495383"/>
                      <a:pt x="17449" y="485948"/>
                    </a:cubicBezTo>
                    <a:cubicBezTo>
                      <a:pt x="-9037" y="443621"/>
                      <a:pt x="-5103" y="390932"/>
                      <a:pt x="27429" y="352270"/>
                    </a:cubicBezTo>
                    <a:lnTo>
                      <a:pt x="66299" y="324908"/>
                    </a:lnTo>
                    <a:lnTo>
                      <a:pt x="38704" y="292095"/>
                    </a:lnTo>
                    <a:cubicBezTo>
                      <a:pt x="29027" y="273751"/>
                      <a:pt x="23675" y="253583"/>
                      <a:pt x="23675" y="232412"/>
                    </a:cubicBezTo>
                    <a:cubicBezTo>
                      <a:pt x="23675" y="147731"/>
                      <a:pt x="109299" y="79083"/>
                      <a:pt x="214921" y="79083"/>
                    </a:cubicBezTo>
                    <a:cubicBezTo>
                      <a:pt x="241327" y="79083"/>
                      <a:pt x="266482" y="83374"/>
                      <a:pt x="289363" y="91133"/>
                    </a:cubicBezTo>
                    <a:lnTo>
                      <a:pt x="315122" y="105057"/>
                    </a:lnTo>
                    <a:lnTo>
                      <a:pt x="316874" y="95203"/>
                    </a:lnTo>
                    <a:cubicBezTo>
                      <a:pt x="323538" y="77174"/>
                      <a:pt x="333349" y="60544"/>
                      <a:pt x="345932" y="46320"/>
                    </a:cubicBezTo>
                    <a:cubicBezTo>
                      <a:pt x="374391" y="14150"/>
                      <a:pt x="414319" y="-2665"/>
                      <a:pt x="455105" y="344"/>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2" name="Freeform 11"/>
              <p:cNvSpPr/>
              <p:nvPr userDrawn="1"/>
            </p:nvSpPr>
            <p:spPr>
              <a:xfrm>
                <a:off x="7724569" y="-838076"/>
                <a:ext cx="698419" cy="656633"/>
              </a:xfrm>
              <a:custGeom>
                <a:avLst/>
                <a:gdLst>
                  <a:gd name="connsiteX0" fmla="*/ 230861 w 698418"/>
                  <a:gd name="connsiteY0" fmla="*/ 8622 h 656635"/>
                  <a:gd name="connsiteX1" fmla="*/ 698418 w 698418"/>
                  <a:gd name="connsiteY1" fmla="*/ 8622 h 656635"/>
                  <a:gd name="connsiteX2" fmla="*/ 698418 w 698418"/>
                  <a:gd name="connsiteY2" fmla="*/ 92281 h 656635"/>
                  <a:gd name="connsiteX3" fmla="*/ 511309 w 698418"/>
                  <a:gd name="connsiteY3" fmla="*/ 92281 h 656635"/>
                  <a:gd name="connsiteX4" fmla="*/ 511309 w 698418"/>
                  <a:gd name="connsiteY4" fmla="*/ 656635 h 656635"/>
                  <a:gd name="connsiteX5" fmla="*/ 408328 w 698418"/>
                  <a:gd name="connsiteY5" fmla="*/ 656635 h 656635"/>
                  <a:gd name="connsiteX6" fmla="*/ 408328 w 698418"/>
                  <a:gd name="connsiteY6" fmla="*/ 92281 h 656635"/>
                  <a:gd name="connsiteX7" fmla="*/ 230861 w 698418"/>
                  <a:gd name="connsiteY7" fmla="*/ 92281 h 656635"/>
                  <a:gd name="connsiteX8" fmla="*/ 0 w 698418"/>
                  <a:gd name="connsiteY8" fmla="*/ 0 h 656635"/>
                  <a:gd name="connsiteX9" fmla="*/ 102981 w 698418"/>
                  <a:gd name="connsiteY9" fmla="*/ 0 h 656635"/>
                  <a:gd name="connsiteX10" fmla="*/ 102981 w 698418"/>
                  <a:gd name="connsiteY10" fmla="*/ 648015 h 656635"/>
                  <a:gd name="connsiteX11" fmla="*/ 0 w 698418"/>
                  <a:gd name="connsiteY11" fmla="*/ 648015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418" h="656635">
                    <a:moveTo>
                      <a:pt x="230861" y="8622"/>
                    </a:moveTo>
                    <a:lnTo>
                      <a:pt x="698418" y="8622"/>
                    </a:lnTo>
                    <a:lnTo>
                      <a:pt x="698418" y="92281"/>
                    </a:lnTo>
                    <a:lnTo>
                      <a:pt x="511309" y="92281"/>
                    </a:lnTo>
                    <a:lnTo>
                      <a:pt x="511309" y="656635"/>
                    </a:lnTo>
                    <a:lnTo>
                      <a:pt x="408328" y="656635"/>
                    </a:lnTo>
                    <a:lnTo>
                      <a:pt x="408328" y="92281"/>
                    </a:lnTo>
                    <a:lnTo>
                      <a:pt x="230861" y="92281"/>
                    </a:lnTo>
                    <a:close/>
                    <a:moveTo>
                      <a:pt x="0" y="0"/>
                    </a:moveTo>
                    <a:lnTo>
                      <a:pt x="102981" y="0"/>
                    </a:lnTo>
                    <a:lnTo>
                      <a:pt x="102981" y="648015"/>
                    </a:lnTo>
                    <a:lnTo>
                      <a:pt x="0" y="648015"/>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3" name="Freeform 12"/>
              <p:cNvSpPr/>
              <p:nvPr userDrawn="1"/>
            </p:nvSpPr>
            <p:spPr>
              <a:xfrm>
                <a:off x="8826385" y="-829458"/>
                <a:ext cx="397795" cy="649814"/>
              </a:xfrm>
              <a:custGeom>
                <a:avLst/>
                <a:gdLst>
                  <a:gd name="connsiteX0" fmla="*/ 0 w 397795"/>
                  <a:gd name="connsiteY0" fmla="*/ 0 h 649816"/>
                  <a:gd name="connsiteX1" fmla="*/ 102981 w 397795"/>
                  <a:gd name="connsiteY1" fmla="*/ 0 h 649816"/>
                  <a:gd name="connsiteX2" fmla="*/ 102981 w 397795"/>
                  <a:gd name="connsiteY2" fmla="*/ 218890 h 649816"/>
                  <a:gd name="connsiteX3" fmla="*/ 294814 w 397795"/>
                  <a:gd name="connsiteY3" fmla="*/ 218890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7795 w 397795"/>
                  <a:gd name="connsiteY5" fmla="*/ 136907 h 649816"/>
                  <a:gd name="connsiteX6" fmla="*/ 396014 w 397795"/>
                  <a:gd name="connsiteY6" fmla="*/ 247058 h 649816"/>
                  <a:gd name="connsiteX7" fmla="*/ 397795 w 397795"/>
                  <a:gd name="connsiteY7" fmla="*/ 649816 h 649816"/>
                  <a:gd name="connsiteX8" fmla="*/ 294814 w 397795"/>
                  <a:gd name="connsiteY8" fmla="*/ 649816 h 649816"/>
                  <a:gd name="connsiteX9" fmla="*/ 294814 w 397795"/>
                  <a:gd name="connsiteY9" fmla="*/ 341361 h 649816"/>
                  <a:gd name="connsiteX10" fmla="*/ 102981 w 397795"/>
                  <a:gd name="connsiteY10" fmla="*/ 341361 h 649816"/>
                  <a:gd name="connsiteX11" fmla="*/ 102981 w 397795"/>
                  <a:gd name="connsiteY11" fmla="*/ 648015 h 649816"/>
                  <a:gd name="connsiteX12" fmla="*/ 0 w 397795"/>
                  <a:gd name="connsiteY12" fmla="*/ 648015 h 649816"/>
                  <a:gd name="connsiteX13" fmla="*/ 0 w 397795"/>
                  <a:gd name="connsiteY13"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294814 w 397795"/>
                  <a:gd name="connsiteY4" fmla="*/ 136907 h 649816"/>
                  <a:gd name="connsiteX5" fmla="*/ 396014 w 397795"/>
                  <a:gd name="connsiteY5" fmla="*/ 247058 h 649816"/>
                  <a:gd name="connsiteX6" fmla="*/ 397795 w 397795"/>
                  <a:gd name="connsiteY6" fmla="*/ 649816 h 649816"/>
                  <a:gd name="connsiteX7" fmla="*/ 294814 w 397795"/>
                  <a:gd name="connsiteY7" fmla="*/ 649816 h 649816"/>
                  <a:gd name="connsiteX8" fmla="*/ 294814 w 397795"/>
                  <a:gd name="connsiteY8" fmla="*/ 341361 h 649816"/>
                  <a:gd name="connsiteX9" fmla="*/ 102981 w 397795"/>
                  <a:gd name="connsiteY9" fmla="*/ 341361 h 649816"/>
                  <a:gd name="connsiteX10" fmla="*/ 102981 w 397795"/>
                  <a:gd name="connsiteY10" fmla="*/ 648015 h 649816"/>
                  <a:gd name="connsiteX11" fmla="*/ 0 w 397795"/>
                  <a:gd name="connsiteY11" fmla="*/ 648015 h 649816"/>
                  <a:gd name="connsiteX12" fmla="*/ 0 w 397795"/>
                  <a:gd name="connsiteY12" fmla="*/ 0 h 649816"/>
                  <a:gd name="connsiteX0" fmla="*/ 0 w 397795"/>
                  <a:gd name="connsiteY0" fmla="*/ 0 h 649816"/>
                  <a:gd name="connsiteX1" fmla="*/ 102981 w 397795"/>
                  <a:gd name="connsiteY1" fmla="*/ 0 h 649816"/>
                  <a:gd name="connsiteX2" fmla="*/ 102981 w 397795"/>
                  <a:gd name="connsiteY2" fmla="*/ 218890 h 649816"/>
                  <a:gd name="connsiteX3" fmla="*/ 175752 w 397795"/>
                  <a:gd name="connsiteY3" fmla="*/ 159359 h 649816"/>
                  <a:gd name="connsiteX4" fmla="*/ 396014 w 397795"/>
                  <a:gd name="connsiteY4" fmla="*/ 247058 h 649816"/>
                  <a:gd name="connsiteX5" fmla="*/ 397795 w 397795"/>
                  <a:gd name="connsiteY5" fmla="*/ 649816 h 649816"/>
                  <a:gd name="connsiteX6" fmla="*/ 294814 w 397795"/>
                  <a:gd name="connsiteY6" fmla="*/ 649816 h 649816"/>
                  <a:gd name="connsiteX7" fmla="*/ 294814 w 397795"/>
                  <a:gd name="connsiteY7" fmla="*/ 341361 h 649816"/>
                  <a:gd name="connsiteX8" fmla="*/ 102981 w 397795"/>
                  <a:gd name="connsiteY8" fmla="*/ 341361 h 649816"/>
                  <a:gd name="connsiteX9" fmla="*/ 102981 w 397795"/>
                  <a:gd name="connsiteY9" fmla="*/ 648015 h 649816"/>
                  <a:gd name="connsiteX10" fmla="*/ 0 w 397795"/>
                  <a:gd name="connsiteY10" fmla="*/ 648015 h 649816"/>
                  <a:gd name="connsiteX11" fmla="*/ 0 w 397795"/>
                  <a:gd name="connsiteY11"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 name="connsiteX0" fmla="*/ 0 w 397795"/>
                  <a:gd name="connsiteY0" fmla="*/ 0 h 649816"/>
                  <a:gd name="connsiteX1" fmla="*/ 102981 w 397795"/>
                  <a:gd name="connsiteY1" fmla="*/ 0 h 649816"/>
                  <a:gd name="connsiteX2" fmla="*/ 102981 w 397795"/>
                  <a:gd name="connsiteY2" fmla="*/ 218890 h 649816"/>
                  <a:gd name="connsiteX3" fmla="*/ 396014 w 397795"/>
                  <a:gd name="connsiteY3" fmla="*/ 247058 h 649816"/>
                  <a:gd name="connsiteX4" fmla="*/ 397795 w 397795"/>
                  <a:gd name="connsiteY4" fmla="*/ 649816 h 649816"/>
                  <a:gd name="connsiteX5" fmla="*/ 294814 w 397795"/>
                  <a:gd name="connsiteY5" fmla="*/ 649816 h 649816"/>
                  <a:gd name="connsiteX6" fmla="*/ 294814 w 397795"/>
                  <a:gd name="connsiteY6" fmla="*/ 341361 h 649816"/>
                  <a:gd name="connsiteX7" fmla="*/ 102981 w 397795"/>
                  <a:gd name="connsiteY7" fmla="*/ 341361 h 649816"/>
                  <a:gd name="connsiteX8" fmla="*/ 102981 w 397795"/>
                  <a:gd name="connsiteY8" fmla="*/ 648015 h 649816"/>
                  <a:gd name="connsiteX9" fmla="*/ 0 w 397795"/>
                  <a:gd name="connsiteY9" fmla="*/ 648015 h 649816"/>
                  <a:gd name="connsiteX10" fmla="*/ 0 w 397795"/>
                  <a:gd name="connsiteY10" fmla="*/ 0 h 64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795" h="649816">
                    <a:moveTo>
                      <a:pt x="0" y="0"/>
                    </a:moveTo>
                    <a:lnTo>
                      <a:pt x="102981" y="0"/>
                    </a:lnTo>
                    <a:lnTo>
                      <a:pt x="102981" y="218890"/>
                    </a:lnTo>
                    <a:cubicBezTo>
                      <a:pt x="322102" y="33016"/>
                      <a:pt x="391205" y="218618"/>
                      <a:pt x="396014" y="247058"/>
                    </a:cubicBezTo>
                    <a:cubicBezTo>
                      <a:pt x="396608" y="381311"/>
                      <a:pt x="397201" y="515563"/>
                      <a:pt x="397795" y="649816"/>
                    </a:cubicBezTo>
                    <a:lnTo>
                      <a:pt x="294814" y="649816"/>
                    </a:lnTo>
                    <a:lnTo>
                      <a:pt x="294814" y="341361"/>
                    </a:lnTo>
                    <a:cubicBezTo>
                      <a:pt x="278495" y="181817"/>
                      <a:pt x="124063" y="253255"/>
                      <a:pt x="102981" y="341361"/>
                    </a:cubicBezTo>
                    <a:lnTo>
                      <a:pt x="102981" y="648015"/>
                    </a:lnTo>
                    <a:lnTo>
                      <a:pt x="0" y="648015"/>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 name="Freeform 13"/>
              <p:cNvSpPr/>
              <p:nvPr userDrawn="1"/>
            </p:nvSpPr>
            <p:spPr>
              <a:xfrm>
                <a:off x="11090741" y="-679156"/>
                <a:ext cx="450726" cy="506503"/>
              </a:xfrm>
              <a:custGeom>
                <a:avLst/>
                <a:gdLst>
                  <a:gd name="connsiteX0" fmla="*/ 328620 w 477244"/>
                  <a:gd name="connsiteY0" fmla="*/ 314225 h 488944"/>
                  <a:gd name="connsiteX1" fmla="*/ 329182 w 477244"/>
                  <a:gd name="connsiteY1" fmla="*/ 314225 h 488944"/>
                  <a:gd name="connsiteX2" fmla="*/ 328906 w 477244"/>
                  <a:gd name="connsiteY2" fmla="*/ 314930 h 488944"/>
                  <a:gd name="connsiteX3" fmla="*/ 230640 w 477244"/>
                  <a:gd name="connsiteY3" fmla="*/ 72173 h 488944"/>
                  <a:gd name="connsiteX4" fmla="*/ 109957 w 477244"/>
                  <a:gd name="connsiteY4" fmla="*/ 189046 h 488944"/>
                  <a:gd name="connsiteX5" fmla="*/ 110485 w 477244"/>
                  <a:gd name="connsiteY5" fmla="*/ 191576 h 488944"/>
                  <a:gd name="connsiteX6" fmla="*/ 350794 w 477244"/>
                  <a:gd name="connsiteY6" fmla="*/ 191576 h 488944"/>
                  <a:gd name="connsiteX7" fmla="*/ 351322 w 477244"/>
                  <a:gd name="connsiteY7" fmla="*/ 189046 h 488944"/>
                  <a:gd name="connsiteX8" fmla="*/ 230640 w 477244"/>
                  <a:gd name="connsiteY8" fmla="*/ 72173 h 488944"/>
                  <a:gd name="connsiteX9" fmla="*/ 238622 w 477244"/>
                  <a:gd name="connsiteY9" fmla="*/ 0 h 488944"/>
                  <a:gd name="connsiteX10" fmla="*/ 477244 w 477244"/>
                  <a:gd name="connsiteY10" fmla="*/ 244472 h 488944"/>
                  <a:gd name="connsiteX11" fmla="*/ 475101 w 477244"/>
                  <a:gd name="connsiteY11" fmla="*/ 266254 h 488944"/>
                  <a:gd name="connsiteX12" fmla="*/ 121998 w 477244"/>
                  <a:gd name="connsiteY12" fmla="*/ 266254 h 488944"/>
                  <a:gd name="connsiteX13" fmla="*/ 121998 w 477244"/>
                  <a:gd name="connsiteY13" fmla="*/ 314225 h 488944"/>
                  <a:gd name="connsiteX14" fmla="*/ 123932 w 477244"/>
                  <a:gd name="connsiteY14" fmla="*/ 314225 h 488944"/>
                  <a:gd name="connsiteX15" fmla="*/ 121999 w 477244"/>
                  <a:gd name="connsiteY15" fmla="*/ 318997 h 488944"/>
                  <a:gd name="connsiteX16" fmla="*/ 226276 w 477244"/>
                  <a:gd name="connsiteY16" fmla="*/ 370965 h 488944"/>
                  <a:gd name="connsiteX17" fmla="*/ 300011 w 477244"/>
                  <a:gd name="connsiteY17" fmla="*/ 355744 h 488944"/>
                  <a:gd name="connsiteX18" fmla="*/ 318420 w 477244"/>
                  <a:gd name="connsiteY18" fmla="*/ 342137 h 488944"/>
                  <a:gd name="connsiteX19" fmla="*/ 430865 w 477244"/>
                  <a:gd name="connsiteY19" fmla="*/ 386283 h 488944"/>
                  <a:gd name="connsiteX20" fmla="*/ 422754 w 477244"/>
                  <a:gd name="connsiteY20" fmla="*/ 399979 h 488944"/>
                  <a:gd name="connsiteX21" fmla="*/ 238622 w 477244"/>
                  <a:gd name="connsiteY21" fmla="*/ 488944 h 488944"/>
                  <a:gd name="connsiteX22" fmla="*/ 0 w 477244"/>
                  <a:gd name="connsiteY22" fmla="*/ 244472 h 488944"/>
                  <a:gd name="connsiteX23" fmla="*/ 238622 w 477244"/>
                  <a:gd name="connsiteY23" fmla="*/ 0 h 488944"/>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30865 w 477244"/>
                  <a:gd name="connsiteY20" fmla="*/ 386283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18420 w 477244"/>
                  <a:gd name="connsiteY19" fmla="*/ 342137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00011 w 477244"/>
                  <a:gd name="connsiteY18" fmla="*/ 355744 h 489849"/>
                  <a:gd name="connsiteX19" fmla="*/ 377449 w 477244"/>
                  <a:gd name="connsiteY19" fmla="*/ 332005 h 489849"/>
                  <a:gd name="connsiteX20" fmla="*/ 471112 w 477244"/>
                  <a:gd name="connsiteY20" fmla="*/ 371085 h 489849"/>
                  <a:gd name="connsiteX21" fmla="*/ 379824 w 477244"/>
                  <a:gd name="connsiteY21" fmla="*/ 445572 h 489849"/>
                  <a:gd name="connsiteX22" fmla="*/ 238622 w 477244"/>
                  <a:gd name="connsiteY22" fmla="*/ 488944 h 489849"/>
                  <a:gd name="connsiteX23" fmla="*/ 0 w 477244"/>
                  <a:gd name="connsiteY23" fmla="*/ 244472 h 489849"/>
                  <a:gd name="connsiteX24" fmla="*/ 238622 w 477244"/>
                  <a:gd name="connsiteY24"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226276 w 477244"/>
                  <a:gd name="connsiteY17" fmla="*/ 370965 h 489849"/>
                  <a:gd name="connsiteX18" fmla="*/ 377449 w 477244"/>
                  <a:gd name="connsiteY18" fmla="*/ 332005 h 489849"/>
                  <a:gd name="connsiteX19" fmla="*/ 471112 w 477244"/>
                  <a:gd name="connsiteY19" fmla="*/ 371085 h 489849"/>
                  <a:gd name="connsiteX20" fmla="*/ 379824 w 477244"/>
                  <a:gd name="connsiteY20" fmla="*/ 445572 h 489849"/>
                  <a:gd name="connsiteX21" fmla="*/ 238622 w 477244"/>
                  <a:gd name="connsiteY21" fmla="*/ 488944 h 489849"/>
                  <a:gd name="connsiteX22" fmla="*/ 0 w 477244"/>
                  <a:gd name="connsiteY22" fmla="*/ 244472 h 489849"/>
                  <a:gd name="connsiteX23" fmla="*/ 238622 w 477244"/>
                  <a:gd name="connsiteY23"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121999 w 477244"/>
                  <a:gd name="connsiteY16" fmla="*/ 318997 h 489849"/>
                  <a:gd name="connsiteX17" fmla="*/ 377449 w 477244"/>
                  <a:gd name="connsiteY17" fmla="*/ 332005 h 489849"/>
                  <a:gd name="connsiteX18" fmla="*/ 471112 w 477244"/>
                  <a:gd name="connsiteY18" fmla="*/ 371085 h 489849"/>
                  <a:gd name="connsiteX19" fmla="*/ 379824 w 477244"/>
                  <a:gd name="connsiteY19" fmla="*/ 445572 h 489849"/>
                  <a:gd name="connsiteX20" fmla="*/ 238622 w 477244"/>
                  <a:gd name="connsiteY20" fmla="*/ 488944 h 489849"/>
                  <a:gd name="connsiteX21" fmla="*/ 0 w 477244"/>
                  <a:gd name="connsiteY21" fmla="*/ 244472 h 489849"/>
                  <a:gd name="connsiteX22" fmla="*/ 238622 w 477244"/>
                  <a:gd name="connsiteY22"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89849"/>
                  <a:gd name="connsiteX1" fmla="*/ 329182 w 477244"/>
                  <a:gd name="connsiteY1" fmla="*/ 314225 h 489849"/>
                  <a:gd name="connsiteX2" fmla="*/ 328906 w 477244"/>
                  <a:gd name="connsiteY2" fmla="*/ 314930 h 489849"/>
                  <a:gd name="connsiteX3" fmla="*/ 328620 w 477244"/>
                  <a:gd name="connsiteY3" fmla="*/ 314225 h 489849"/>
                  <a:gd name="connsiteX4" fmla="*/ 230640 w 477244"/>
                  <a:gd name="connsiteY4" fmla="*/ 72173 h 489849"/>
                  <a:gd name="connsiteX5" fmla="*/ 109957 w 477244"/>
                  <a:gd name="connsiteY5" fmla="*/ 189046 h 489849"/>
                  <a:gd name="connsiteX6" fmla="*/ 110485 w 477244"/>
                  <a:gd name="connsiteY6" fmla="*/ 191576 h 489849"/>
                  <a:gd name="connsiteX7" fmla="*/ 350794 w 477244"/>
                  <a:gd name="connsiteY7" fmla="*/ 191576 h 489849"/>
                  <a:gd name="connsiteX8" fmla="*/ 351322 w 477244"/>
                  <a:gd name="connsiteY8" fmla="*/ 189046 h 489849"/>
                  <a:gd name="connsiteX9" fmla="*/ 230640 w 477244"/>
                  <a:gd name="connsiteY9" fmla="*/ 72173 h 489849"/>
                  <a:gd name="connsiteX10" fmla="*/ 238622 w 477244"/>
                  <a:gd name="connsiteY10" fmla="*/ 0 h 489849"/>
                  <a:gd name="connsiteX11" fmla="*/ 477244 w 477244"/>
                  <a:gd name="connsiteY11" fmla="*/ 244472 h 489849"/>
                  <a:gd name="connsiteX12" fmla="*/ 475101 w 477244"/>
                  <a:gd name="connsiteY12" fmla="*/ 266254 h 489849"/>
                  <a:gd name="connsiteX13" fmla="*/ 121998 w 477244"/>
                  <a:gd name="connsiteY13" fmla="*/ 266254 h 489849"/>
                  <a:gd name="connsiteX14" fmla="*/ 121998 w 477244"/>
                  <a:gd name="connsiteY14" fmla="*/ 314225 h 489849"/>
                  <a:gd name="connsiteX15" fmla="*/ 123932 w 477244"/>
                  <a:gd name="connsiteY15" fmla="*/ 314225 h 489849"/>
                  <a:gd name="connsiteX16" fmla="*/ 377449 w 477244"/>
                  <a:gd name="connsiteY16" fmla="*/ 332005 h 489849"/>
                  <a:gd name="connsiteX17" fmla="*/ 471112 w 477244"/>
                  <a:gd name="connsiteY17" fmla="*/ 371085 h 489849"/>
                  <a:gd name="connsiteX18" fmla="*/ 379824 w 477244"/>
                  <a:gd name="connsiteY18" fmla="*/ 445572 h 489849"/>
                  <a:gd name="connsiteX19" fmla="*/ 238622 w 477244"/>
                  <a:gd name="connsiteY19" fmla="*/ 488944 h 489849"/>
                  <a:gd name="connsiteX20" fmla="*/ 0 w 477244"/>
                  <a:gd name="connsiteY20" fmla="*/ 244472 h 489849"/>
                  <a:gd name="connsiteX21" fmla="*/ 238622 w 477244"/>
                  <a:gd name="connsiteY21" fmla="*/ 0 h 489849"/>
                  <a:gd name="connsiteX0" fmla="*/ 328620 w 477244"/>
                  <a:gd name="connsiteY0" fmla="*/ 314225 h 491558"/>
                  <a:gd name="connsiteX1" fmla="*/ 329182 w 477244"/>
                  <a:gd name="connsiteY1" fmla="*/ 314225 h 491558"/>
                  <a:gd name="connsiteX2" fmla="*/ 328906 w 477244"/>
                  <a:gd name="connsiteY2" fmla="*/ 314930 h 491558"/>
                  <a:gd name="connsiteX3" fmla="*/ 328620 w 477244"/>
                  <a:gd name="connsiteY3" fmla="*/ 314225 h 491558"/>
                  <a:gd name="connsiteX4" fmla="*/ 230640 w 477244"/>
                  <a:gd name="connsiteY4" fmla="*/ 72173 h 491558"/>
                  <a:gd name="connsiteX5" fmla="*/ 109957 w 477244"/>
                  <a:gd name="connsiteY5" fmla="*/ 189046 h 491558"/>
                  <a:gd name="connsiteX6" fmla="*/ 110485 w 477244"/>
                  <a:gd name="connsiteY6" fmla="*/ 191576 h 491558"/>
                  <a:gd name="connsiteX7" fmla="*/ 350794 w 477244"/>
                  <a:gd name="connsiteY7" fmla="*/ 191576 h 491558"/>
                  <a:gd name="connsiteX8" fmla="*/ 351322 w 477244"/>
                  <a:gd name="connsiteY8" fmla="*/ 189046 h 491558"/>
                  <a:gd name="connsiteX9" fmla="*/ 230640 w 477244"/>
                  <a:gd name="connsiteY9" fmla="*/ 72173 h 491558"/>
                  <a:gd name="connsiteX10" fmla="*/ 238622 w 477244"/>
                  <a:gd name="connsiteY10" fmla="*/ 0 h 491558"/>
                  <a:gd name="connsiteX11" fmla="*/ 477244 w 477244"/>
                  <a:gd name="connsiteY11" fmla="*/ 244472 h 491558"/>
                  <a:gd name="connsiteX12" fmla="*/ 475101 w 477244"/>
                  <a:gd name="connsiteY12" fmla="*/ 266254 h 491558"/>
                  <a:gd name="connsiteX13" fmla="*/ 121998 w 477244"/>
                  <a:gd name="connsiteY13" fmla="*/ 266254 h 491558"/>
                  <a:gd name="connsiteX14" fmla="*/ 121998 w 477244"/>
                  <a:gd name="connsiteY14" fmla="*/ 314225 h 491558"/>
                  <a:gd name="connsiteX15" fmla="*/ 123932 w 477244"/>
                  <a:gd name="connsiteY15" fmla="*/ 314225 h 491558"/>
                  <a:gd name="connsiteX16" fmla="*/ 377449 w 477244"/>
                  <a:gd name="connsiteY16" fmla="*/ 332005 h 491558"/>
                  <a:gd name="connsiteX17" fmla="*/ 471112 w 477244"/>
                  <a:gd name="connsiteY17" fmla="*/ 371085 h 491558"/>
                  <a:gd name="connsiteX18" fmla="*/ 238622 w 477244"/>
                  <a:gd name="connsiteY18" fmla="*/ 488944 h 491558"/>
                  <a:gd name="connsiteX19" fmla="*/ 0 w 477244"/>
                  <a:gd name="connsiteY19" fmla="*/ 244472 h 491558"/>
                  <a:gd name="connsiteX20" fmla="*/ 238622 w 477244"/>
                  <a:gd name="connsiteY20" fmla="*/ 0 h 491558"/>
                  <a:gd name="connsiteX0" fmla="*/ 328620 w 477244"/>
                  <a:gd name="connsiteY0" fmla="*/ 314225 h 488944"/>
                  <a:gd name="connsiteX1" fmla="*/ 329182 w 477244"/>
                  <a:gd name="connsiteY1" fmla="*/ 314225 h 488944"/>
                  <a:gd name="connsiteX2" fmla="*/ 328906 w 477244"/>
                  <a:gd name="connsiteY2" fmla="*/ 314930 h 488944"/>
                  <a:gd name="connsiteX3" fmla="*/ 328620 w 477244"/>
                  <a:gd name="connsiteY3" fmla="*/ 314225 h 488944"/>
                  <a:gd name="connsiteX4" fmla="*/ 230640 w 477244"/>
                  <a:gd name="connsiteY4" fmla="*/ 72173 h 488944"/>
                  <a:gd name="connsiteX5" fmla="*/ 109957 w 477244"/>
                  <a:gd name="connsiteY5" fmla="*/ 189046 h 488944"/>
                  <a:gd name="connsiteX6" fmla="*/ 110485 w 477244"/>
                  <a:gd name="connsiteY6" fmla="*/ 191576 h 488944"/>
                  <a:gd name="connsiteX7" fmla="*/ 350794 w 477244"/>
                  <a:gd name="connsiteY7" fmla="*/ 191576 h 488944"/>
                  <a:gd name="connsiteX8" fmla="*/ 351322 w 477244"/>
                  <a:gd name="connsiteY8" fmla="*/ 189046 h 488944"/>
                  <a:gd name="connsiteX9" fmla="*/ 230640 w 477244"/>
                  <a:gd name="connsiteY9" fmla="*/ 72173 h 488944"/>
                  <a:gd name="connsiteX10" fmla="*/ 238622 w 477244"/>
                  <a:gd name="connsiteY10" fmla="*/ 0 h 488944"/>
                  <a:gd name="connsiteX11" fmla="*/ 477244 w 477244"/>
                  <a:gd name="connsiteY11" fmla="*/ 244472 h 488944"/>
                  <a:gd name="connsiteX12" fmla="*/ 475101 w 477244"/>
                  <a:gd name="connsiteY12" fmla="*/ 266254 h 488944"/>
                  <a:gd name="connsiteX13" fmla="*/ 121998 w 477244"/>
                  <a:gd name="connsiteY13" fmla="*/ 266254 h 488944"/>
                  <a:gd name="connsiteX14" fmla="*/ 121998 w 477244"/>
                  <a:gd name="connsiteY14" fmla="*/ 314225 h 488944"/>
                  <a:gd name="connsiteX15" fmla="*/ 123932 w 477244"/>
                  <a:gd name="connsiteY15" fmla="*/ 314225 h 488944"/>
                  <a:gd name="connsiteX16" fmla="*/ 377449 w 477244"/>
                  <a:gd name="connsiteY16" fmla="*/ 332005 h 488944"/>
                  <a:gd name="connsiteX17" fmla="*/ 471112 w 477244"/>
                  <a:gd name="connsiteY17" fmla="*/ 371085 h 488944"/>
                  <a:gd name="connsiteX18" fmla="*/ 238622 w 477244"/>
                  <a:gd name="connsiteY18" fmla="*/ 488944 h 488944"/>
                  <a:gd name="connsiteX19" fmla="*/ 0 w 477244"/>
                  <a:gd name="connsiteY19" fmla="*/ 244472 h 488944"/>
                  <a:gd name="connsiteX20" fmla="*/ 238622 w 477244"/>
                  <a:gd name="connsiteY20" fmla="*/ 0 h 488944"/>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1080"/>
                  <a:gd name="connsiteX1" fmla="*/ 329182 w 477244"/>
                  <a:gd name="connsiteY1" fmla="*/ 314225 h 491080"/>
                  <a:gd name="connsiteX2" fmla="*/ 328906 w 477244"/>
                  <a:gd name="connsiteY2" fmla="*/ 314930 h 491080"/>
                  <a:gd name="connsiteX3" fmla="*/ 328620 w 477244"/>
                  <a:gd name="connsiteY3" fmla="*/ 314225 h 491080"/>
                  <a:gd name="connsiteX4" fmla="*/ 230640 w 477244"/>
                  <a:gd name="connsiteY4" fmla="*/ 72173 h 491080"/>
                  <a:gd name="connsiteX5" fmla="*/ 109957 w 477244"/>
                  <a:gd name="connsiteY5" fmla="*/ 189046 h 491080"/>
                  <a:gd name="connsiteX6" fmla="*/ 110485 w 477244"/>
                  <a:gd name="connsiteY6" fmla="*/ 191576 h 491080"/>
                  <a:gd name="connsiteX7" fmla="*/ 350794 w 477244"/>
                  <a:gd name="connsiteY7" fmla="*/ 191576 h 491080"/>
                  <a:gd name="connsiteX8" fmla="*/ 351322 w 477244"/>
                  <a:gd name="connsiteY8" fmla="*/ 189046 h 491080"/>
                  <a:gd name="connsiteX9" fmla="*/ 230640 w 477244"/>
                  <a:gd name="connsiteY9" fmla="*/ 72173 h 491080"/>
                  <a:gd name="connsiteX10" fmla="*/ 238622 w 477244"/>
                  <a:gd name="connsiteY10" fmla="*/ 0 h 491080"/>
                  <a:gd name="connsiteX11" fmla="*/ 477244 w 477244"/>
                  <a:gd name="connsiteY11" fmla="*/ 244472 h 491080"/>
                  <a:gd name="connsiteX12" fmla="*/ 475101 w 477244"/>
                  <a:gd name="connsiteY12" fmla="*/ 266254 h 491080"/>
                  <a:gd name="connsiteX13" fmla="*/ 121998 w 477244"/>
                  <a:gd name="connsiteY13" fmla="*/ 266254 h 491080"/>
                  <a:gd name="connsiteX14" fmla="*/ 121998 w 477244"/>
                  <a:gd name="connsiteY14" fmla="*/ 314225 h 491080"/>
                  <a:gd name="connsiteX15" fmla="*/ 123932 w 477244"/>
                  <a:gd name="connsiteY15" fmla="*/ 314225 h 491080"/>
                  <a:gd name="connsiteX16" fmla="*/ 377449 w 477244"/>
                  <a:gd name="connsiteY16" fmla="*/ 332005 h 491080"/>
                  <a:gd name="connsiteX17" fmla="*/ 471112 w 477244"/>
                  <a:gd name="connsiteY17" fmla="*/ 371085 h 491080"/>
                  <a:gd name="connsiteX18" fmla="*/ 238622 w 477244"/>
                  <a:gd name="connsiteY18" fmla="*/ 488944 h 491080"/>
                  <a:gd name="connsiteX19" fmla="*/ 0 w 477244"/>
                  <a:gd name="connsiteY19" fmla="*/ 244472 h 491080"/>
                  <a:gd name="connsiteX20" fmla="*/ 238622 w 477244"/>
                  <a:gd name="connsiteY20" fmla="*/ 0 h 491080"/>
                  <a:gd name="connsiteX0" fmla="*/ 328620 w 477244"/>
                  <a:gd name="connsiteY0" fmla="*/ 314225 h 498760"/>
                  <a:gd name="connsiteX1" fmla="*/ 329182 w 477244"/>
                  <a:gd name="connsiteY1" fmla="*/ 314225 h 498760"/>
                  <a:gd name="connsiteX2" fmla="*/ 328906 w 477244"/>
                  <a:gd name="connsiteY2" fmla="*/ 314930 h 498760"/>
                  <a:gd name="connsiteX3" fmla="*/ 328620 w 477244"/>
                  <a:gd name="connsiteY3" fmla="*/ 314225 h 498760"/>
                  <a:gd name="connsiteX4" fmla="*/ 230640 w 477244"/>
                  <a:gd name="connsiteY4" fmla="*/ 72173 h 498760"/>
                  <a:gd name="connsiteX5" fmla="*/ 109957 w 477244"/>
                  <a:gd name="connsiteY5" fmla="*/ 189046 h 498760"/>
                  <a:gd name="connsiteX6" fmla="*/ 110485 w 477244"/>
                  <a:gd name="connsiteY6" fmla="*/ 191576 h 498760"/>
                  <a:gd name="connsiteX7" fmla="*/ 350794 w 477244"/>
                  <a:gd name="connsiteY7" fmla="*/ 191576 h 498760"/>
                  <a:gd name="connsiteX8" fmla="*/ 351322 w 477244"/>
                  <a:gd name="connsiteY8" fmla="*/ 189046 h 498760"/>
                  <a:gd name="connsiteX9" fmla="*/ 230640 w 477244"/>
                  <a:gd name="connsiteY9" fmla="*/ 72173 h 498760"/>
                  <a:gd name="connsiteX10" fmla="*/ 238622 w 477244"/>
                  <a:gd name="connsiteY10" fmla="*/ 0 h 498760"/>
                  <a:gd name="connsiteX11" fmla="*/ 477244 w 477244"/>
                  <a:gd name="connsiteY11" fmla="*/ 244472 h 498760"/>
                  <a:gd name="connsiteX12" fmla="*/ 475101 w 477244"/>
                  <a:gd name="connsiteY12" fmla="*/ 266254 h 498760"/>
                  <a:gd name="connsiteX13" fmla="*/ 121998 w 477244"/>
                  <a:gd name="connsiteY13" fmla="*/ 266254 h 498760"/>
                  <a:gd name="connsiteX14" fmla="*/ 121998 w 477244"/>
                  <a:gd name="connsiteY14" fmla="*/ 314225 h 498760"/>
                  <a:gd name="connsiteX15" fmla="*/ 123932 w 477244"/>
                  <a:gd name="connsiteY15" fmla="*/ 314225 h 498760"/>
                  <a:gd name="connsiteX16" fmla="*/ 377449 w 477244"/>
                  <a:gd name="connsiteY16" fmla="*/ 332005 h 498760"/>
                  <a:gd name="connsiteX17" fmla="*/ 471112 w 477244"/>
                  <a:gd name="connsiteY17" fmla="*/ 371085 h 498760"/>
                  <a:gd name="connsiteX18" fmla="*/ 238622 w 477244"/>
                  <a:gd name="connsiteY18" fmla="*/ 488944 h 498760"/>
                  <a:gd name="connsiteX19" fmla="*/ 0 w 477244"/>
                  <a:gd name="connsiteY19" fmla="*/ 244472 h 498760"/>
                  <a:gd name="connsiteX20" fmla="*/ 238622 w 477244"/>
                  <a:gd name="connsiteY20" fmla="*/ 0 h 498760"/>
                  <a:gd name="connsiteX0" fmla="*/ 328620 w 477244"/>
                  <a:gd name="connsiteY0" fmla="*/ 314225 h 489037"/>
                  <a:gd name="connsiteX1" fmla="*/ 329182 w 477244"/>
                  <a:gd name="connsiteY1" fmla="*/ 314225 h 489037"/>
                  <a:gd name="connsiteX2" fmla="*/ 328906 w 477244"/>
                  <a:gd name="connsiteY2" fmla="*/ 314930 h 489037"/>
                  <a:gd name="connsiteX3" fmla="*/ 328620 w 477244"/>
                  <a:gd name="connsiteY3" fmla="*/ 314225 h 489037"/>
                  <a:gd name="connsiteX4" fmla="*/ 230640 w 477244"/>
                  <a:gd name="connsiteY4" fmla="*/ 72173 h 489037"/>
                  <a:gd name="connsiteX5" fmla="*/ 109957 w 477244"/>
                  <a:gd name="connsiteY5" fmla="*/ 189046 h 489037"/>
                  <a:gd name="connsiteX6" fmla="*/ 110485 w 477244"/>
                  <a:gd name="connsiteY6" fmla="*/ 191576 h 489037"/>
                  <a:gd name="connsiteX7" fmla="*/ 350794 w 477244"/>
                  <a:gd name="connsiteY7" fmla="*/ 191576 h 489037"/>
                  <a:gd name="connsiteX8" fmla="*/ 351322 w 477244"/>
                  <a:gd name="connsiteY8" fmla="*/ 189046 h 489037"/>
                  <a:gd name="connsiteX9" fmla="*/ 230640 w 477244"/>
                  <a:gd name="connsiteY9" fmla="*/ 72173 h 489037"/>
                  <a:gd name="connsiteX10" fmla="*/ 238622 w 477244"/>
                  <a:gd name="connsiteY10" fmla="*/ 0 h 489037"/>
                  <a:gd name="connsiteX11" fmla="*/ 477244 w 477244"/>
                  <a:gd name="connsiteY11" fmla="*/ 244472 h 489037"/>
                  <a:gd name="connsiteX12" fmla="*/ 475101 w 477244"/>
                  <a:gd name="connsiteY12" fmla="*/ 266254 h 489037"/>
                  <a:gd name="connsiteX13" fmla="*/ 121998 w 477244"/>
                  <a:gd name="connsiteY13" fmla="*/ 266254 h 489037"/>
                  <a:gd name="connsiteX14" fmla="*/ 121998 w 477244"/>
                  <a:gd name="connsiteY14" fmla="*/ 314225 h 489037"/>
                  <a:gd name="connsiteX15" fmla="*/ 123932 w 477244"/>
                  <a:gd name="connsiteY15" fmla="*/ 314225 h 489037"/>
                  <a:gd name="connsiteX16" fmla="*/ 377449 w 477244"/>
                  <a:gd name="connsiteY16" fmla="*/ 332005 h 489037"/>
                  <a:gd name="connsiteX17" fmla="*/ 471112 w 477244"/>
                  <a:gd name="connsiteY17" fmla="*/ 371085 h 489037"/>
                  <a:gd name="connsiteX18" fmla="*/ 238622 w 477244"/>
                  <a:gd name="connsiteY18" fmla="*/ 488944 h 489037"/>
                  <a:gd name="connsiteX19" fmla="*/ 0 w 477244"/>
                  <a:gd name="connsiteY19" fmla="*/ 244472 h 489037"/>
                  <a:gd name="connsiteX20" fmla="*/ 238622 w 477244"/>
                  <a:gd name="connsiteY20" fmla="*/ 0 h 489037"/>
                  <a:gd name="connsiteX0" fmla="*/ 328741 w 477365"/>
                  <a:gd name="connsiteY0" fmla="*/ 314225 h 506118"/>
                  <a:gd name="connsiteX1" fmla="*/ 329303 w 477365"/>
                  <a:gd name="connsiteY1" fmla="*/ 314225 h 506118"/>
                  <a:gd name="connsiteX2" fmla="*/ 329027 w 477365"/>
                  <a:gd name="connsiteY2" fmla="*/ 314930 h 506118"/>
                  <a:gd name="connsiteX3" fmla="*/ 328741 w 477365"/>
                  <a:gd name="connsiteY3" fmla="*/ 314225 h 506118"/>
                  <a:gd name="connsiteX4" fmla="*/ 230761 w 477365"/>
                  <a:gd name="connsiteY4" fmla="*/ 72173 h 506118"/>
                  <a:gd name="connsiteX5" fmla="*/ 110078 w 477365"/>
                  <a:gd name="connsiteY5" fmla="*/ 189046 h 506118"/>
                  <a:gd name="connsiteX6" fmla="*/ 110606 w 477365"/>
                  <a:gd name="connsiteY6" fmla="*/ 191576 h 506118"/>
                  <a:gd name="connsiteX7" fmla="*/ 350915 w 477365"/>
                  <a:gd name="connsiteY7" fmla="*/ 191576 h 506118"/>
                  <a:gd name="connsiteX8" fmla="*/ 351443 w 477365"/>
                  <a:gd name="connsiteY8" fmla="*/ 189046 h 506118"/>
                  <a:gd name="connsiteX9" fmla="*/ 230761 w 477365"/>
                  <a:gd name="connsiteY9" fmla="*/ 72173 h 506118"/>
                  <a:gd name="connsiteX10" fmla="*/ 238743 w 477365"/>
                  <a:gd name="connsiteY10" fmla="*/ 0 h 506118"/>
                  <a:gd name="connsiteX11" fmla="*/ 477365 w 477365"/>
                  <a:gd name="connsiteY11" fmla="*/ 244472 h 506118"/>
                  <a:gd name="connsiteX12" fmla="*/ 475222 w 477365"/>
                  <a:gd name="connsiteY12" fmla="*/ 266254 h 506118"/>
                  <a:gd name="connsiteX13" fmla="*/ 122119 w 477365"/>
                  <a:gd name="connsiteY13" fmla="*/ 266254 h 506118"/>
                  <a:gd name="connsiteX14" fmla="*/ 122119 w 477365"/>
                  <a:gd name="connsiteY14" fmla="*/ 314225 h 506118"/>
                  <a:gd name="connsiteX15" fmla="*/ 124053 w 477365"/>
                  <a:gd name="connsiteY15" fmla="*/ 314225 h 506118"/>
                  <a:gd name="connsiteX16" fmla="*/ 377570 w 477365"/>
                  <a:gd name="connsiteY16" fmla="*/ 332005 h 506118"/>
                  <a:gd name="connsiteX17" fmla="*/ 471233 w 477365"/>
                  <a:gd name="connsiteY17" fmla="*/ 371085 h 506118"/>
                  <a:gd name="connsiteX18" fmla="*/ 264641 w 477365"/>
                  <a:gd name="connsiteY18" fmla="*/ 506059 h 506118"/>
                  <a:gd name="connsiteX19" fmla="*/ 121 w 477365"/>
                  <a:gd name="connsiteY19" fmla="*/ 244472 h 506118"/>
                  <a:gd name="connsiteX20" fmla="*/ 238743 w 477365"/>
                  <a:gd name="connsiteY20" fmla="*/ 0 h 506118"/>
                  <a:gd name="connsiteX0" fmla="*/ 328741 w 477365"/>
                  <a:gd name="connsiteY0" fmla="*/ 314225 h 506354"/>
                  <a:gd name="connsiteX1" fmla="*/ 329303 w 477365"/>
                  <a:gd name="connsiteY1" fmla="*/ 314225 h 506354"/>
                  <a:gd name="connsiteX2" fmla="*/ 329027 w 477365"/>
                  <a:gd name="connsiteY2" fmla="*/ 314930 h 506354"/>
                  <a:gd name="connsiteX3" fmla="*/ 328741 w 477365"/>
                  <a:gd name="connsiteY3" fmla="*/ 314225 h 506354"/>
                  <a:gd name="connsiteX4" fmla="*/ 230761 w 477365"/>
                  <a:gd name="connsiteY4" fmla="*/ 72173 h 506354"/>
                  <a:gd name="connsiteX5" fmla="*/ 110078 w 477365"/>
                  <a:gd name="connsiteY5" fmla="*/ 189046 h 506354"/>
                  <a:gd name="connsiteX6" fmla="*/ 110606 w 477365"/>
                  <a:gd name="connsiteY6" fmla="*/ 191576 h 506354"/>
                  <a:gd name="connsiteX7" fmla="*/ 350915 w 477365"/>
                  <a:gd name="connsiteY7" fmla="*/ 191576 h 506354"/>
                  <a:gd name="connsiteX8" fmla="*/ 351443 w 477365"/>
                  <a:gd name="connsiteY8" fmla="*/ 189046 h 506354"/>
                  <a:gd name="connsiteX9" fmla="*/ 230761 w 477365"/>
                  <a:gd name="connsiteY9" fmla="*/ 72173 h 506354"/>
                  <a:gd name="connsiteX10" fmla="*/ 238743 w 477365"/>
                  <a:gd name="connsiteY10" fmla="*/ 0 h 506354"/>
                  <a:gd name="connsiteX11" fmla="*/ 477365 w 477365"/>
                  <a:gd name="connsiteY11" fmla="*/ 244472 h 506354"/>
                  <a:gd name="connsiteX12" fmla="*/ 475222 w 477365"/>
                  <a:gd name="connsiteY12" fmla="*/ 266254 h 506354"/>
                  <a:gd name="connsiteX13" fmla="*/ 122119 w 477365"/>
                  <a:gd name="connsiteY13" fmla="*/ 266254 h 506354"/>
                  <a:gd name="connsiteX14" fmla="*/ 122119 w 477365"/>
                  <a:gd name="connsiteY14" fmla="*/ 314225 h 506354"/>
                  <a:gd name="connsiteX15" fmla="*/ 124053 w 477365"/>
                  <a:gd name="connsiteY15" fmla="*/ 314225 h 506354"/>
                  <a:gd name="connsiteX16" fmla="*/ 377570 w 477365"/>
                  <a:gd name="connsiteY16" fmla="*/ 332005 h 506354"/>
                  <a:gd name="connsiteX17" fmla="*/ 471233 w 477365"/>
                  <a:gd name="connsiteY17" fmla="*/ 371085 h 506354"/>
                  <a:gd name="connsiteX18" fmla="*/ 264641 w 477365"/>
                  <a:gd name="connsiteY18" fmla="*/ 506059 h 506354"/>
                  <a:gd name="connsiteX19" fmla="*/ 121 w 477365"/>
                  <a:gd name="connsiteY19" fmla="*/ 244472 h 506354"/>
                  <a:gd name="connsiteX20" fmla="*/ 238743 w 477365"/>
                  <a:gd name="connsiteY20" fmla="*/ 0 h 506354"/>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10687 w 477446"/>
                  <a:gd name="connsiteY6" fmla="*/ 191727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180614 w 477446"/>
                  <a:gd name="connsiteY6" fmla="*/ 206396 h 506505"/>
                  <a:gd name="connsiteX7" fmla="*/ 350996 w 477446"/>
                  <a:gd name="connsiteY7" fmla="*/ 191727 h 506505"/>
                  <a:gd name="connsiteX8" fmla="*/ 351524 w 477446"/>
                  <a:gd name="connsiteY8" fmla="*/ 189197 h 506505"/>
                  <a:gd name="connsiteX9" fmla="*/ 230842 w 477446"/>
                  <a:gd name="connsiteY9" fmla="*/ 72324 h 506505"/>
                  <a:gd name="connsiteX10" fmla="*/ 238824 w 477446"/>
                  <a:gd name="connsiteY10" fmla="*/ 151 h 506505"/>
                  <a:gd name="connsiteX11" fmla="*/ 477446 w 477446"/>
                  <a:gd name="connsiteY11" fmla="*/ 244623 h 506505"/>
                  <a:gd name="connsiteX12" fmla="*/ 475303 w 477446"/>
                  <a:gd name="connsiteY12" fmla="*/ 266405 h 506505"/>
                  <a:gd name="connsiteX13" fmla="*/ 122200 w 477446"/>
                  <a:gd name="connsiteY13" fmla="*/ 266405 h 506505"/>
                  <a:gd name="connsiteX14" fmla="*/ 122200 w 477446"/>
                  <a:gd name="connsiteY14" fmla="*/ 314376 h 506505"/>
                  <a:gd name="connsiteX15" fmla="*/ 124134 w 477446"/>
                  <a:gd name="connsiteY15" fmla="*/ 314376 h 506505"/>
                  <a:gd name="connsiteX16" fmla="*/ 377651 w 477446"/>
                  <a:gd name="connsiteY16" fmla="*/ 332156 h 506505"/>
                  <a:gd name="connsiteX17" fmla="*/ 471314 w 477446"/>
                  <a:gd name="connsiteY17" fmla="*/ 371236 h 506505"/>
                  <a:gd name="connsiteX18" fmla="*/ 264722 w 477446"/>
                  <a:gd name="connsiteY18" fmla="*/ 506210 h 506505"/>
                  <a:gd name="connsiteX19" fmla="*/ 202 w 477446"/>
                  <a:gd name="connsiteY19" fmla="*/ 244623 h 506505"/>
                  <a:gd name="connsiteX20" fmla="*/ 238824 w 477446"/>
                  <a:gd name="connsiteY20"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10159 w 477446"/>
                  <a:gd name="connsiteY5" fmla="*/ 18919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30842 w 477446"/>
                  <a:gd name="connsiteY4" fmla="*/ 72324 h 506505"/>
                  <a:gd name="connsiteX5" fmla="*/ 125698 w 477446"/>
                  <a:gd name="connsiteY5" fmla="*/ 194087 h 506505"/>
                  <a:gd name="connsiteX6" fmla="*/ 350996 w 477446"/>
                  <a:gd name="connsiteY6" fmla="*/ 191727 h 506505"/>
                  <a:gd name="connsiteX7" fmla="*/ 351524 w 477446"/>
                  <a:gd name="connsiteY7" fmla="*/ 189197 h 506505"/>
                  <a:gd name="connsiteX8" fmla="*/ 230842 w 477446"/>
                  <a:gd name="connsiteY8" fmla="*/ 72324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8822 w 477446"/>
                  <a:gd name="connsiteY0" fmla="*/ 314376 h 506505"/>
                  <a:gd name="connsiteX1" fmla="*/ 329384 w 477446"/>
                  <a:gd name="connsiteY1" fmla="*/ 314376 h 506505"/>
                  <a:gd name="connsiteX2" fmla="*/ 329108 w 477446"/>
                  <a:gd name="connsiteY2" fmla="*/ 315081 h 506505"/>
                  <a:gd name="connsiteX3" fmla="*/ 328822 w 477446"/>
                  <a:gd name="connsiteY3" fmla="*/ 314376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268283 w 477446"/>
                  <a:gd name="connsiteY0" fmla="*/ 345332 h 506505"/>
                  <a:gd name="connsiteX1" fmla="*/ 329384 w 477446"/>
                  <a:gd name="connsiteY1" fmla="*/ 314376 h 506505"/>
                  <a:gd name="connsiteX2" fmla="*/ 329108 w 477446"/>
                  <a:gd name="connsiteY2" fmla="*/ 315081 h 506505"/>
                  <a:gd name="connsiteX3" fmla="*/ 268283 w 477446"/>
                  <a:gd name="connsiteY3" fmla="*/ 345332 h 506505"/>
                  <a:gd name="connsiteX4" fmla="*/ 248499 w 477446"/>
                  <a:gd name="connsiteY4" fmla="*/ 69943 h 506505"/>
                  <a:gd name="connsiteX5" fmla="*/ 125698 w 477446"/>
                  <a:gd name="connsiteY5" fmla="*/ 194087 h 506505"/>
                  <a:gd name="connsiteX6" fmla="*/ 350996 w 477446"/>
                  <a:gd name="connsiteY6" fmla="*/ 191727 h 506505"/>
                  <a:gd name="connsiteX7" fmla="*/ 351524 w 477446"/>
                  <a:gd name="connsiteY7" fmla="*/ 189197 h 506505"/>
                  <a:gd name="connsiteX8" fmla="*/ 248499 w 477446"/>
                  <a:gd name="connsiteY8" fmla="*/ 69943 h 506505"/>
                  <a:gd name="connsiteX9" fmla="*/ 238824 w 477446"/>
                  <a:gd name="connsiteY9" fmla="*/ 151 h 506505"/>
                  <a:gd name="connsiteX10" fmla="*/ 477446 w 477446"/>
                  <a:gd name="connsiteY10" fmla="*/ 244623 h 506505"/>
                  <a:gd name="connsiteX11" fmla="*/ 475303 w 477446"/>
                  <a:gd name="connsiteY11" fmla="*/ 266405 h 506505"/>
                  <a:gd name="connsiteX12" fmla="*/ 122200 w 477446"/>
                  <a:gd name="connsiteY12" fmla="*/ 266405 h 506505"/>
                  <a:gd name="connsiteX13" fmla="*/ 122200 w 477446"/>
                  <a:gd name="connsiteY13" fmla="*/ 314376 h 506505"/>
                  <a:gd name="connsiteX14" fmla="*/ 124134 w 477446"/>
                  <a:gd name="connsiteY14" fmla="*/ 314376 h 506505"/>
                  <a:gd name="connsiteX15" fmla="*/ 377651 w 477446"/>
                  <a:gd name="connsiteY15" fmla="*/ 332156 h 506505"/>
                  <a:gd name="connsiteX16" fmla="*/ 471314 w 477446"/>
                  <a:gd name="connsiteY16" fmla="*/ 371236 h 506505"/>
                  <a:gd name="connsiteX17" fmla="*/ 264722 w 477446"/>
                  <a:gd name="connsiteY17" fmla="*/ 506210 h 506505"/>
                  <a:gd name="connsiteX18" fmla="*/ 202 w 477446"/>
                  <a:gd name="connsiteY18" fmla="*/ 244623 h 506505"/>
                  <a:gd name="connsiteX19" fmla="*/ 238824 w 477446"/>
                  <a:gd name="connsiteY19" fmla="*/ 151 h 506505"/>
                  <a:gd name="connsiteX0" fmla="*/ 329108 w 477446"/>
                  <a:gd name="connsiteY0" fmla="*/ 315081 h 506505"/>
                  <a:gd name="connsiteX1" fmla="*/ 329384 w 477446"/>
                  <a:gd name="connsiteY1" fmla="*/ 314376 h 506505"/>
                  <a:gd name="connsiteX2" fmla="*/ 329108 w 477446"/>
                  <a:gd name="connsiteY2" fmla="*/ 315081 h 506505"/>
                  <a:gd name="connsiteX3" fmla="*/ 248499 w 477446"/>
                  <a:gd name="connsiteY3" fmla="*/ 69943 h 506505"/>
                  <a:gd name="connsiteX4" fmla="*/ 125698 w 477446"/>
                  <a:gd name="connsiteY4" fmla="*/ 194087 h 506505"/>
                  <a:gd name="connsiteX5" fmla="*/ 350996 w 477446"/>
                  <a:gd name="connsiteY5" fmla="*/ 191727 h 506505"/>
                  <a:gd name="connsiteX6" fmla="*/ 351524 w 477446"/>
                  <a:gd name="connsiteY6" fmla="*/ 189197 h 506505"/>
                  <a:gd name="connsiteX7" fmla="*/ 248499 w 477446"/>
                  <a:gd name="connsiteY7" fmla="*/ 69943 h 506505"/>
                  <a:gd name="connsiteX8" fmla="*/ 238824 w 477446"/>
                  <a:gd name="connsiteY8" fmla="*/ 151 h 506505"/>
                  <a:gd name="connsiteX9" fmla="*/ 477446 w 477446"/>
                  <a:gd name="connsiteY9" fmla="*/ 244623 h 506505"/>
                  <a:gd name="connsiteX10" fmla="*/ 475303 w 477446"/>
                  <a:gd name="connsiteY10" fmla="*/ 266405 h 506505"/>
                  <a:gd name="connsiteX11" fmla="*/ 122200 w 477446"/>
                  <a:gd name="connsiteY11" fmla="*/ 266405 h 506505"/>
                  <a:gd name="connsiteX12" fmla="*/ 122200 w 477446"/>
                  <a:gd name="connsiteY12" fmla="*/ 314376 h 506505"/>
                  <a:gd name="connsiteX13" fmla="*/ 124134 w 477446"/>
                  <a:gd name="connsiteY13" fmla="*/ 314376 h 506505"/>
                  <a:gd name="connsiteX14" fmla="*/ 377651 w 477446"/>
                  <a:gd name="connsiteY14" fmla="*/ 332156 h 506505"/>
                  <a:gd name="connsiteX15" fmla="*/ 471314 w 477446"/>
                  <a:gd name="connsiteY15" fmla="*/ 371236 h 506505"/>
                  <a:gd name="connsiteX16" fmla="*/ 264722 w 477446"/>
                  <a:gd name="connsiteY16" fmla="*/ 506210 h 506505"/>
                  <a:gd name="connsiteX17" fmla="*/ 202 w 477446"/>
                  <a:gd name="connsiteY17" fmla="*/ 244623 h 506505"/>
                  <a:gd name="connsiteX18" fmla="*/ 238824 w 477446"/>
                  <a:gd name="connsiteY18" fmla="*/ 151 h 506505"/>
                  <a:gd name="connsiteX0" fmla="*/ 248499 w 477446"/>
                  <a:gd name="connsiteY0" fmla="*/ 69943 h 506505"/>
                  <a:gd name="connsiteX1" fmla="*/ 125698 w 477446"/>
                  <a:gd name="connsiteY1" fmla="*/ 194087 h 506505"/>
                  <a:gd name="connsiteX2" fmla="*/ 350996 w 477446"/>
                  <a:gd name="connsiteY2" fmla="*/ 191727 h 506505"/>
                  <a:gd name="connsiteX3" fmla="*/ 351524 w 477446"/>
                  <a:gd name="connsiteY3" fmla="*/ 189197 h 506505"/>
                  <a:gd name="connsiteX4" fmla="*/ 248499 w 477446"/>
                  <a:gd name="connsiteY4" fmla="*/ 69943 h 506505"/>
                  <a:gd name="connsiteX5" fmla="*/ 238824 w 477446"/>
                  <a:gd name="connsiteY5" fmla="*/ 151 h 506505"/>
                  <a:gd name="connsiteX6" fmla="*/ 477446 w 477446"/>
                  <a:gd name="connsiteY6" fmla="*/ 244623 h 506505"/>
                  <a:gd name="connsiteX7" fmla="*/ 475303 w 477446"/>
                  <a:gd name="connsiteY7" fmla="*/ 266405 h 506505"/>
                  <a:gd name="connsiteX8" fmla="*/ 122200 w 477446"/>
                  <a:gd name="connsiteY8" fmla="*/ 266405 h 506505"/>
                  <a:gd name="connsiteX9" fmla="*/ 122200 w 477446"/>
                  <a:gd name="connsiteY9" fmla="*/ 314376 h 506505"/>
                  <a:gd name="connsiteX10" fmla="*/ 124134 w 477446"/>
                  <a:gd name="connsiteY10" fmla="*/ 314376 h 506505"/>
                  <a:gd name="connsiteX11" fmla="*/ 377651 w 477446"/>
                  <a:gd name="connsiteY11" fmla="*/ 332156 h 506505"/>
                  <a:gd name="connsiteX12" fmla="*/ 471314 w 477446"/>
                  <a:gd name="connsiteY12" fmla="*/ 371236 h 506505"/>
                  <a:gd name="connsiteX13" fmla="*/ 264722 w 477446"/>
                  <a:gd name="connsiteY13" fmla="*/ 506210 h 506505"/>
                  <a:gd name="connsiteX14" fmla="*/ 202 w 477446"/>
                  <a:gd name="connsiteY14" fmla="*/ 244623 h 506505"/>
                  <a:gd name="connsiteX15" fmla="*/ 238824 w 477446"/>
                  <a:gd name="connsiteY15" fmla="*/ 151 h 50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7446" h="506505">
                    <a:moveTo>
                      <a:pt x="248499" y="69943"/>
                    </a:moveTo>
                    <a:cubicBezTo>
                      <a:pt x="173024" y="75521"/>
                      <a:pt x="130742" y="96202"/>
                      <a:pt x="125698" y="194087"/>
                    </a:cubicBezTo>
                    <a:lnTo>
                      <a:pt x="350996" y="191727"/>
                    </a:lnTo>
                    <a:lnTo>
                      <a:pt x="351524" y="189197"/>
                    </a:lnTo>
                    <a:cubicBezTo>
                      <a:pt x="351524" y="124650"/>
                      <a:pt x="323974" y="64365"/>
                      <a:pt x="248499" y="69943"/>
                    </a:cubicBezTo>
                    <a:close/>
                    <a:moveTo>
                      <a:pt x="238824" y="151"/>
                    </a:moveTo>
                    <a:cubicBezTo>
                      <a:pt x="417229" y="-4739"/>
                      <a:pt x="477446" y="109605"/>
                      <a:pt x="477446" y="244623"/>
                    </a:cubicBezTo>
                    <a:lnTo>
                      <a:pt x="475303" y="266405"/>
                    </a:lnTo>
                    <a:lnTo>
                      <a:pt x="122200" y="266405"/>
                    </a:lnTo>
                    <a:lnTo>
                      <a:pt x="122200" y="314376"/>
                    </a:lnTo>
                    <a:lnTo>
                      <a:pt x="124134" y="314376"/>
                    </a:lnTo>
                    <a:cubicBezTo>
                      <a:pt x="200870" y="481667"/>
                      <a:pt x="363072" y="409357"/>
                      <a:pt x="377651" y="332156"/>
                    </a:cubicBezTo>
                    <a:lnTo>
                      <a:pt x="471314" y="371236"/>
                    </a:lnTo>
                    <a:cubicBezTo>
                      <a:pt x="448176" y="397393"/>
                      <a:pt x="380464" y="501868"/>
                      <a:pt x="264722" y="506210"/>
                    </a:cubicBezTo>
                    <a:cubicBezTo>
                      <a:pt x="32751" y="514912"/>
                      <a:pt x="4518" y="328966"/>
                      <a:pt x="202" y="244623"/>
                    </a:cubicBezTo>
                    <a:cubicBezTo>
                      <a:pt x="-4114" y="160280"/>
                      <a:pt x="60419" y="5041"/>
                      <a:pt x="238824" y="151"/>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 name="Freeform 14"/>
              <p:cNvSpPr/>
              <p:nvPr userDrawn="1"/>
            </p:nvSpPr>
            <p:spPr>
              <a:xfrm>
                <a:off x="9364110" y="-692683"/>
                <a:ext cx="449163"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6" name="Freeform 15"/>
              <p:cNvSpPr/>
              <p:nvPr userDrawn="1"/>
            </p:nvSpPr>
            <p:spPr>
              <a:xfrm rot="11700000">
                <a:off x="9910855" y="-684388"/>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7" name="Freeform 16"/>
              <p:cNvSpPr/>
              <p:nvPr userDrawn="1"/>
            </p:nvSpPr>
            <p:spPr>
              <a:xfrm rot="11700000">
                <a:off x="10484007" y="-688360"/>
                <a:ext cx="493404" cy="684388"/>
              </a:xfrm>
              <a:custGeom>
                <a:avLst/>
                <a:gdLst>
                  <a:gd name="connsiteX0" fmla="*/ 272669 w 493405"/>
                  <a:gd name="connsiteY0" fmla="*/ 582533 h 684389"/>
                  <a:gd name="connsiteX1" fmla="*/ 341453 w 493405"/>
                  <a:gd name="connsiteY1" fmla="*/ 405828 h 684389"/>
                  <a:gd name="connsiteX2" fmla="*/ 193532 w 493405"/>
                  <a:gd name="connsiteY2" fmla="*/ 287189 h 684389"/>
                  <a:gd name="connsiteX3" fmla="*/ 124748 w 493405"/>
                  <a:gd name="connsiteY3" fmla="*/ 463894 h 684389"/>
                  <a:gd name="connsiteX4" fmla="*/ 272669 w 493405"/>
                  <a:gd name="connsiteY4" fmla="*/ 582533 h 684389"/>
                  <a:gd name="connsiteX5" fmla="*/ 274182 w 493405"/>
                  <a:gd name="connsiteY5" fmla="*/ 676942 h 684389"/>
                  <a:gd name="connsiteX6" fmla="*/ 203843 w 493405"/>
                  <a:gd name="connsiteY6" fmla="*/ 683659 h 684389"/>
                  <a:gd name="connsiteX7" fmla="*/ 7125 w 493405"/>
                  <a:gd name="connsiteY7" fmla="*/ 497615 h 684389"/>
                  <a:gd name="connsiteX8" fmla="*/ 78421 w 493405"/>
                  <a:gd name="connsiteY8" fmla="*/ 243836 h 684389"/>
                  <a:gd name="connsiteX9" fmla="*/ 213349 w 493405"/>
                  <a:gd name="connsiteY9" fmla="*/ 185179 h 684389"/>
                  <a:gd name="connsiteX10" fmla="*/ 274611 w 493405"/>
                  <a:gd name="connsiteY10" fmla="*/ 194332 h 684389"/>
                  <a:gd name="connsiteX11" fmla="*/ 229681 w 493405"/>
                  <a:gd name="connsiteY11" fmla="*/ 26653 h 684389"/>
                  <a:gd name="connsiteX12" fmla="*/ 329153 w 493405"/>
                  <a:gd name="connsiteY12" fmla="*/ 0 h 684389"/>
                  <a:gd name="connsiteX13" fmla="*/ 493405 w 493405"/>
                  <a:gd name="connsiteY13" fmla="*/ 612996 h 684389"/>
                  <a:gd name="connsiteX14" fmla="*/ 393933 w 493405"/>
                  <a:gd name="connsiteY14" fmla="*/ 639649 h 684389"/>
                  <a:gd name="connsiteX15" fmla="*/ 383624 w 493405"/>
                  <a:gd name="connsiteY15" fmla="*/ 601176 h 684389"/>
                  <a:gd name="connsiteX16" fmla="*/ 337614 w 493405"/>
                  <a:gd name="connsiteY16" fmla="*/ 646414 h 684389"/>
                  <a:gd name="connsiteX17" fmla="*/ 274182 w 493405"/>
                  <a:gd name="connsiteY17" fmla="*/ 676942 h 684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405" h="684389">
                    <a:moveTo>
                      <a:pt x="272669" y="582533"/>
                    </a:moveTo>
                    <a:cubicBezTo>
                      <a:pt x="332511" y="566498"/>
                      <a:pt x="363306" y="487385"/>
                      <a:pt x="341453" y="405828"/>
                    </a:cubicBezTo>
                    <a:cubicBezTo>
                      <a:pt x="319600" y="324271"/>
                      <a:pt x="253374" y="271155"/>
                      <a:pt x="193532" y="287189"/>
                    </a:cubicBezTo>
                    <a:cubicBezTo>
                      <a:pt x="133690" y="303224"/>
                      <a:pt x="102895" y="382337"/>
                      <a:pt x="124748" y="463894"/>
                    </a:cubicBezTo>
                    <a:cubicBezTo>
                      <a:pt x="146601" y="545451"/>
                      <a:pt x="212827" y="598567"/>
                      <a:pt x="272669" y="582533"/>
                    </a:cubicBezTo>
                    <a:close/>
                    <a:moveTo>
                      <a:pt x="274182" y="676942"/>
                    </a:moveTo>
                    <a:cubicBezTo>
                      <a:pt x="251637" y="683326"/>
                      <a:pt x="227940" y="685742"/>
                      <a:pt x="203843" y="683659"/>
                    </a:cubicBezTo>
                    <a:cubicBezTo>
                      <a:pt x="109890" y="675539"/>
                      <a:pt x="30863" y="600800"/>
                      <a:pt x="7125" y="497615"/>
                    </a:cubicBezTo>
                    <a:cubicBezTo>
                      <a:pt x="-14288" y="404544"/>
                      <a:pt x="13444" y="305830"/>
                      <a:pt x="78421" y="243836"/>
                    </a:cubicBezTo>
                    <a:cubicBezTo>
                      <a:pt x="117406" y="206639"/>
                      <a:pt x="165117" y="186985"/>
                      <a:pt x="213349" y="185179"/>
                    </a:cubicBezTo>
                    <a:lnTo>
                      <a:pt x="274611" y="194332"/>
                    </a:lnTo>
                    <a:lnTo>
                      <a:pt x="229681" y="26653"/>
                    </a:lnTo>
                    <a:lnTo>
                      <a:pt x="329153" y="0"/>
                    </a:lnTo>
                    <a:lnTo>
                      <a:pt x="493405" y="612996"/>
                    </a:lnTo>
                    <a:lnTo>
                      <a:pt x="393933" y="639649"/>
                    </a:lnTo>
                    <a:lnTo>
                      <a:pt x="383624" y="601176"/>
                    </a:lnTo>
                    <a:lnTo>
                      <a:pt x="337614" y="646414"/>
                    </a:lnTo>
                    <a:cubicBezTo>
                      <a:pt x="318120" y="660206"/>
                      <a:pt x="296726" y="670558"/>
                      <a:pt x="274182" y="676942"/>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8" name="Freeform 17"/>
              <p:cNvSpPr/>
              <p:nvPr userDrawn="1"/>
            </p:nvSpPr>
            <p:spPr>
              <a:xfrm>
                <a:off x="11687139" y="-680173"/>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9" name="Freeform 18"/>
              <p:cNvSpPr/>
              <p:nvPr userDrawn="1"/>
            </p:nvSpPr>
            <p:spPr>
              <a:xfrm>
                <a:off x="4815307" y="-692683"/>
                <a:ext cx="449162" cy="510331"/>
              </a:xfrm>
              <a:custGeom>
                <a:avLst/>
                <a:gdLst>
                  <a:gd name="connsiteX0" fmla="*/ 220763 w 444983"/>
                  <a:gd name="connsiteY0" fmla="*/ 257291 h 511033"/>
                  <a:gd name="connsiteX1" fmla="*/ 114765 w 444983"/>
                  <a:gd name="connsiteY1" fmla="*/ 350885 h 511033"/>
                  <a:gd name="connsiteX2" fmla="*/ 114764 w 444983"/>
                  <a:gd name="connsiteY2" fmla="*/ 350885 h 511033"/>
                  <a:gd name="connsiteX3" fmla="*/ 220762 w 444983"/>
                  <a:gd name="connsiteY3" fmla="*/ 444479 h 511033"/>
                  <a:gd name="connsiteX4" fmla="*/ 326760 w 444983"/>
                  <a:gd name="connsiteY4" fmla="*/ 350885 h 511033"/>
                  <a:gd name="connsiteX5" fmla="*/ 326760 w 444983"/>
                  <a:gd name="connsiteY5" fmla="*/ 257291 h 511033"/>
                  <a:gd name="connsiteX6" fmla="*/ 202840 w 444983"/>
                  <a:gd name="connsiteY6" fmla="*/ 2774 h 511033"/>
                  <a:gd name="connsiteX7" fmla="*/ 444077 w 444983"/>
                  <a:gd name="connsiteY7" fmla="*/ 89555 h 511033"/>
                  <a:gd name="connsiteX8" fmla="*/ 444983 w 444983"/>
                  <a:gd name="connsiteY8" fmla="*/ 503326 h 511033"/>
                  <a:gd name="connsiteX9" fmla="*/ 342002 w 444983"/>
                  <a:gd name="connsiteY9" fmla="*/ 503326 h 511033"/>
                  <a:gd name="connsiteX10" fmla="*/ 342002 w 444983"/>
                  <a:gd name="connsiteY10" fmla="*/ 360043 h 511033"/>
                  <a:gd name="connsiteX11" fmla="*/ 171001 w 444983"/>
                  <a:gd name="connsiteY11" fmla="*/ 511033 h 511033"/>
                  <a:gd name="connsiteX12" fmla="*/ 0 w 444983"/>
                  <a:gd name="connsiteY12" fmla="*/ 360043 h 511033"/>
                  <a:gd name="connsiteX13" fmla="*/ 1 w 444983"/>
                  <a:gd name="connsiteY13" fmla="*/ 360043 h 511033"/>
                  <a:gd name="connsiteX14" fmla="*/ 171002 w 444983"/>
                  <a:gd name="connsiteY14" fmla="*/ 209053 h 511033"/>
                  <a:gd name="connsiteX15" fmla="*/ 342002 w 444983"/>
                  <a:gd name="connsiteY15" fmla="*/ 209053 h 511033"/>
                  <a:gd name="connsiteX16" fmla="*/ 341683 w 444983"/>
                  <a:gd name="connsiteY16" fmla="*/ 134798 h 511033"/>
                  <a:gd name="connsiteX17" fmla="*/ 106258 w 444983"/>
                  <a:gd name="connsiteY17" fmla="*/ 161866 h 511033"/>
                  <a:gd name="connsiteX18" fmla="*/ 18739 w 444983"/>
                  <a:gd name="connsiteY18" fmla="*/ 145198 h 511033"/>
                  <a:gd name="connsiteX19" fmla="*/ 202840 w 444983"/>
                  <a:gd name="connsiteY19" fmla="*/ 2774 h 511033"/>
                  <a:gd name="connsiteX0" fmla="*/ 220763 w 444983"/>
                  <a:gd name="connsiteY0" fmla="*/ 256062 h 509804"/>
                  <a:gd name="connsiteX1" fmla="*/ 114765 w 444983"/>
                  <a:gd name="connsiteY1" fmla="*/ 349656 h 509804"/>
                  <a:gd name="connsiteX2" fmla="*/ 114764 w 444983"/>
                  <a:gd name="connsiteY2" fmla="*/ 349656 h 509804"/>
                  <a:gd name="connsiteX3" fmla="*/ 220762 w 444983"/>
                  <a:gd name="connsiteY3" fmla="*/ 443250 h 509804"/>
                  <a:gd name="connsiteX4" fmla="*/ 326760 w 444983"/>
                  <a:gd name="connsiteY4" fmla="*/ 349656 h 509804"/>
                  <a:gd name="connsiteX5" fmla="*/ 326760 w 444983"/>
                  <a:gd name="connsiteY5" fmla="*/ 256062 h 509804"/>
                  <a:gd name="connsiteX6" fmla="*/ 220763 w 444983"/>
                  <a:gd name="connsiteY6" fmla="*/ 256062 h 509804"/>
                  <a:gd name="connsiteX7" fmla="*/ 202840 w 444983"/>
                  <a:gd name="connsiteY7" fmla="*/ 1545 h 509804"/>
                  <a:gd name="connsiteX8" fmla="*/ 444077 w 444983"/>
                  <a:gd name="connsiteY8" fmla="*/ 88326 h 509804"/>
                  <a:gd name="connsiteX9" fmla="*/ 444983 w 444983"/>
                  <a:gd name="connsiteY9" fmla="*/ 502097 h 509804"/>
                  <a:gd name="connsiteX10" fmla="*/ 342002 w 444983"/>
                  <a:gd name="connsiteY10" fmla="*/ 502097 h 509804"/>
                  <a:gd name="connsiteX11" fmla="*/ 342002 w 444983"/>
                  <a:gd name="connsiteY11" fmla="*/ 358814 h 509804"/>
                  <a:gd name="connsiteX12" fmla="*/ 171001 w 444983"/>
                  <a:gd name="connsiteY12" fmla="*/ 509804 h 509804"/>
                  <a:gd name="connsiteX13" fmla="*/ 0 w 444983"/>
                  <a:gd name="connsiteY13" fmla="*/ 358814 h 509804"/>
                  <a:gd name="connsiteX14" fmla="*/ 1 w 444983"/>
                  <a:gd name="connsiteY14" fmla="*/ 358814 h 509804"/>
                  <a:gd name="connsiteX15" fmla="*/ 171002 w 444983"/>
                  <a:gd name="connsiteY15" fmla="*/ 207824 h 509804"/>
                  <a:gd name="connsiteX16" fmla="*/ 342002 w 444983"/>
                  <a:gd name="connsiteY16" fmla="*/ 207824 h 509804"/>
                  <a:gd name="connsiteX17" fmla="*/ 341683 w 444983"/>
                  <a:gd name="connsiteY17" fmla="*/ 133569 h 509804"/>
                  <a:gd name="connsiteX18" fmla="*/ 106258 w 444983"/>
                  <a:gd name="connsiteY18" fmla="*/ 160637 h 509804"/>
                  <a:gd name="connsiteX19" fmla="*/ 18739 w 444983"/>
                  <a:gd name="connsiteY19" fmla="*/ 143969 h 509804"/>
                  <a:gd name="connsiteX20" fmla="*/ 202840 w 444983"/>
                  <a:gd name="connsiteY20" fmla="*/ 1545 h 509804"/>
                  <a:gd name="connsiteX0" fmla="*/ 220763 w 444983"/>
                  <a:gd name="connsiteY0" fmla="*/ 255414 h 509156"/>
                  <a:gd name="connsiteX1" fmla="*/ 114765 w 444983"/>
                  <a:gd name="connsiteY1" fmla="*/ 349008 h 509156"/>
                  <a:gd name="connsiteX2" fmla="*/ 114764 w 444983"/>
                  <a:gd name="connsiteY2" fmla="*/ 349008 h 509156"/>
                  <a:gd name="connsiteX3" fmla="*/ 220762 w 444983"/>
                  <a:gd name="connsiteY3" fmla="*/ 442602 h 509156"/>
                  <a:gd name="connsiteX4" fmla="*/ 326760 w 444983"/>
                  <a:gd name="connsiteY4" fmla="*/ 349008 h 509156"/>
                  <a:gd name="connsiteX5" fmla="*/ 326760 w 444983"/>
                  <a:gd name="connsiteY5" fmla="*/ 255414 h 509156"/>
                  <a:gd name="connsiteX6" fmla="*/ 220763 w 444983"/>
                  <a:gd name="connsiteY6" fmla="*/ 255414 h 509156"/>
                  <a:gd name="connsiteX7" fmla="*/ 202840 w 444983"/>
                  <a:gd name="connsiteY7" fmla="*/ 897 h 509156"/>
                  <a:gd name="connsiteX8" fmla="*/ 444077 w 444983"/>
                  <a:gd name="connsiteY8" fmla="*/ 128206 h 509156"/>
                  <a:gd name="connsiteX9" fmla="*/ 444983 w 444983"/>
                  <a:gd name="connsiteY9" fmla="*/ 501449 h 509156"/>
                  <a:gd name="connsiteX10" fmla="*/ 342002 w 444983"/>
                  <a:gd name="connsiteY10" fmla="*/ 501449 h 509156"/>
                  <a:gd name="connsiteX11" fmla="*/ 342002 w 444983"/>
                  <a:gd name="connsiteY11" fmla="*/ 358166 h 509156"/>
                  <a:gd name="connsiteX12" fmla="*/ 171001 w 444983"/>
                  <a:gd name="connsiteY12" fmla="*/ 509156 h 509156"/>
                  <a:gd name="connsiteX13" fmla="*/ 0 w 444983"/>
                  <a:gd name="connsiteY13" fmla="*/ 358166 h 509156"/>
                  <a:gd name="connsiteX14" fmla="*/ 1 w 444983"/>
                  <a:gd name="connsiteY14" fmla="*/ 358166 h 509156"/>
                  <a:gd name="connsiteX15" fmla="*/ 171002 w 444983"/>
                  <a:gd name="connsiteY15" fmla="*/ 207176 h 509156"/>
                  <a:gd name="connsiteX16" fmla="*/ 342002 w 444983"/>
                  <a:gd name="connsiteY16" fmla="*/ 207176 h 509156"/>
                  <a:gd name="connsiteX17" fmla="*/ 341683 w 444983"/>
                  <a:gd name="connsiteY17" fmla="*/ 132921 h 509156"/>
                  <a:gd name="connsiteX18" fmla="*/ 106258 w 444983"/>
                  <a:gd name="connsiteY18" fmla="*/ 159989 h 509156"/>
                  <a:gd name="connsiteX19" fmla="*/ 18739 w 444983"/>
                  <a:gd name="connsiteY19" fmla="*/ 143321 h 509156"/>
                  <a:gd name="connsiteX20" fmla="*/ 202840 w 444983"/>
                  <a:gd name="connsiteY20" fmla="*/ 897 h 509156"/>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60977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41683 w 444983"/>
                  <a:gd name="connsiteY17" fmla="*/ 133909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339150 w 444983"/>
                  <a:gd name="connsiteY17" fmla="*/ 146573 h 510144"/>
                  <a:gd name="connsiteX18" fmla="*/ 106258 w 444983"/>
                  <a:gd name="connsiteY18" fmla="*/ 171109 h 510144"/>
                  <a:gd name="connsiteX19" fmla="*/ 18739 w 444983"/>
                  <a:gd name="connsiteY19" fmla="*/ 144309 h 510144"/>
                  <a:gd name="connsiteX20" fmla="*/ 202840 w 444983"/>
                  <a:gd name="connsiteY20"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4983"/>
                  <a:gd name="connsiteY0" fmla="*/ 256402 h 510144"/>
                  <a:gd name="connsiteX1" fmla="*/ 114765 w 444983"/>
                  <a:gd name="connsiteY1" fmla="*/ 349996 h 510144"/>
                  <a:gd name="connsiteX2" fmla="*/ 114764 w 444983"/>
                  <a:gd name="connsiteY2" fmla="*/ 349996 h 510144"/>
                  <a:gd name="connsiteX3" fmla="*/ 220762 w 444983"/>
                  <a:gd name="connsiteY3" fmla="*/ 443590 h 510144"/>
                  <a:gd name="connsiteX4" fmla="*/ 326760 w 444983"/>
                  <a:gd name="connsiteY4" fmla="*/ 349996 h 510144"/>
                  <a:gd name="connsiteX5" fmla="*/ 326760 w 444983"/>
                  <a:gd name="connsiteY5" fmla="*/ 256402 h 510144"/>
                  <a:gd name="connsiteX6" fmla="*/ 220763 w 444983"/>
                  <a:gd name="connsiteY6" fmla="*/ 256402 h 510144"/>
                  <a:gd name="connsiteX7" fmla="*/ 202840 w 444983"/>
                  <a:gd name="connsiteY7" fmla="*/ 1885 h 510144"/>
                  <a:gd name="connsiteX8" fmla="*/ 444077 w 444983"/>
                  <a:gd name="connsiteY8" fmla="*/ 129194 h 510144"/>
                  <a:gd name="connsiteX9" fmla="*/ 444983 w 444983"/>
                  <a:gd name="connsiteY9" fmla="*/ 502437 h 510144"/>
                  <a:gd name="connsiteX10" fmla="*/ 342002 w 444983"/>
                  <a:gd name="connsiteY10" fmla="*/ 502437 h 510144"/>
                  <a:gd name="connsiteX11" fmla="*/ 342002 w 444983"/>
                  <a:gd name="connsiteY11" fmla="*/ 359154 h 510144"/>
                  <a:gd name="connsiteX12" fmla="*/ 171001 w 444983"/>
                  <a:gd name="connsiteY12" fmla="*/ 510144 h 510144"/>
                  <a:gd name="connsiteX13" fmla="*/ 0 w 444983"/>
                  <a:gd name="connsiteY13" fmla="*/ 359154 h 510144"/>
                  <a:gd name="connsiteX14" fmla="*/ 1 w 444983"/>
                  <a:gd name="connsiteY14" fmla="*/ 359154 h 510144"/>
                  <a:gd name="connsiteX15" fmla="*/ 171002 w 444983"/>
                  <a:gd name="connsiteY15" fmla="*/ 208164 h 510144"/>
                  <a:gd name="connsiteX16" fmla="*/ 342002 w 444983"/>
                  <a:gd name="connsiteY16" fmla="*/ 208164 h 510144"/>
                  <a:gd name="connsiteX17" fmla="*/ 106258 w 444983"/>
                  <a:gd name="connsiteY17" fmla="*/ 171109 h 510144"/>
                  <a:gd name="connsiteX18" fmla="*/ 18739 w 444983"/>
                  <a:gd name="connsiteY18" fmla="*/ 144309 h 510144"/>
                  <a:gd name="connsiteX19" fmla="*/ 202840 w 444983"/>
                  <a:gd name="connsiteY19" fmla="*/ 1885 h 510144"/>
                  <a:gd name="connsiteX0" fmla="*/ 220763 w 449162"/>
                  <a:gd name="connsiteY0" fmla="*/ 255361 h 509103"/>
                  <a:gd name="connsiteX1" fmla="*/ 114765 w 449162"/>
                  <a:gd name="connsiteY1" fmla="*/ 348955 h 509103"/>
                  <a:gd name="connsiteX2" fmla="*/ 114764 w 449162"/>
                  <a:gd name="connsiteY2" fmla="*/ 348955 h 509103"/>
                  <a:gd name="connsiteX3" fmla="*/ 220762 w 449162"/>
                  <a:gd name="connsiteY3" fmla="*/ 442549 h 509103"/>
                  <a:gd name="connsiteX4" fmla="*/ 326760 w 449162"/>
                  <a:gd name="connsiteY4" fmla="*/ 348955 h 509103"/>
                  <a:gd name="connsiteX5" fmla="*/ 326760 w 449162"/>
                  <a:gd name="connsiteY5" fmla="*/ 255361 h 509103"/>
                  <a:gd name="connsiteX6" fmla="*/ 220763 w 449162"/>
                  <a:gd name="connsiteY6" fmla="*/ 255361 h 509103"/>
                  <a:gd name="connsiteX7" fmla="*/ 202840 w 449162"/>
                  <a:gd name="connsiteY7" fmla="*/ 844 h 509103"/>
                  <a:gd name="connsiteX8" fmla="*/ 449143 w 449162"/>
                  <a:gd name="connsiteY8" fmla="*/ 186411 h 509103"/>
                  <a:gd name="connsiteX9" fmla="*/ 444983 w 449162"/>
                  <a:gd name="connsiteY9" fmla="*/ 501396 h 509103"/>
                  <a:gd name="connsiteX10" fmla="*/ 342002 w 449162"/>
                  <a:gd name="connsiteY10" fmla="*/ 501396 h 509103"/>
                  <a:gd name="connsiteX11" fmla="*/ 342002 w 449162"/>
                  <a:gd name="connsiteY11" fmla="*/ 358113 h 509103"/>
                  <a:gd name="connsiteX12" fmla="*/ 171001 w 449162"/>
                  <a:gd name="connsiteY12" fmla="*/ 509103 h 509103"/>
                  <a:gd name="connsiteX13" fmla="*/ 0 w 449162"/>
                  <a:gd name="connsiteY13" fmla="*/ 358113 h 509103"/>
                  <a:gd name="connsiteX14" fmla="*/ 1 w 449162"/>
                  <a:gd name="connsiteY14" fmla="*/ 358113 h 509103"/>
                  <a:gd name="connsiteX15" fmla="*/ 171002 w 449162"/>
                  <a:gd name="connsiteY15" fmla="*/ 207123 h 509103"/>
                  <a:gd name="connsiteX16" fmla="*/ 342002 w 449162"/>
                  <a:gd name="connsiteY16" fmla="*/ 207123 h 509103"/>
                  <a:gd name="connsiteX17" fmla="*/ 106258 w 449162"/>
                  <a:gd name="connsiteY17" fmla="*/ 170068 h 509103"/>
                  <a:gd name="connsiteX18" fmla="*/ 18739 w 449162"/>
                  <a:gd name="connsiteY18" fmla="*/ 143268 h 509103"/>
                  <a:gd name="connsiteX19" fmla="*/ 202840 w 449162"/>
                  <a:gd name="connsiteY19" fmla="*/ 844 h 509103"/>
                  <a:gd name="connsiteX0" fmla="*/ 220763 w 449162"/>
                  <a:gd name="connsiteY0" fmla="*/ 255824 h 509566"/>
                  <a:gd name="connsiteX1" fmla="*/ 114765 w 449162"/>
                  <a:gd name="connsiteY1" fmla="*/ 349418 h 509566"/>
                  <a:gd name="connsiteX2" fmla="*/ 114764 w 449162"/>
                  <a:gd name="connsiteY2" fmla="*/ 349418 h 509566"/>
                  <a:gd name="connsiteX3" fmla="*/ 220762 w 449162"/>
                  <a:gd name="connsiteY3" fmla="*/ 443012 h 509566"/>
                  <a:gd name="connsiteX4" fmla="*/ 326760 w 449162"/>
                  <a:gd name="connsiteY4" fmla="*/ 349418 h 509566"/>
                  <a:gd name="connsiteX5" fmla="*/ 326760 w 449162"/>
                  <a:gd name="connsiteY5" fmla="*/ 255824 h 509566"/>
                  <a:gd name="connsiteX6" fmla="*/ 220763 w 449162"/>
                  <a:gd name="connsiteY6" fmla="*/ 255824 h 509566"/>
                  <a:gd name="connsiteX7" fmla="*/ 202840 w 449162"/>
                  <a:gd name="connsiteY7" fmla="*/ 1307 h 509566"/>
                  <a:gd name="connsiteX8" fmla="*/ 449143 w 449162"/>
                  <a:gd name="connsiteY8" fmla="*/ 186874 h 509566"/>
                  <a:gd name="connsiteX9" fmla="*/ 444983 w 449162"/>
                  <a:gd name="connsiteY9" fmla="*/ 501859 h 509566"/>
                  <a:gd name="connsiteX10" fmla="*/ 342002 w 449162"/>
                  <a:gd name="connsiteY10" fmla="*/ 501859 h 509566"/>
                  <a:gd name="connsiteX11" fmla="*/ 342002 w 449162"/>
                  <a:gd name="connsiteY11" fmla="*/ 358576 h 509566"/>
                  <a:gd name="connsiteX12" fmla="*/ 171001 w 449162"/>
                  <a:gd name="connsiteY12" fmla="*/ 509566 h 509566"/>
                  <a:gd name="connsiteX13" fmla="*/ 0 w 449162"/>
                  <a:gd name="connsiteY13" fmla="*/ 358576 h 509566"/>
                  <a:gd name="connsiteX14" fmla="*/ 1 w 449162"/>
                  <a:gd name="connsiteY14" fmla="*/ 358576 h 509566"/>
                  <a:gd name="connsiteX15" fmla="*/ 171002 w 449162"/>
                  <a:gd name="connsiteY15" fmla="*/ 207586 h 509566"/>
                  <a:gd name="connsiteX16" fmla="*/ 342002 w 449162"/>
                  <a:gd name="connsiteY16" fmla="*/ 207586 h 509566"/>
                  <a:gd name="connsiteX17" fmla="*/ 106258 w 449162"/>
                  <a:gd name="connsiteY17" fmla="*/ 170531 h 509566"/>
                  <a:gd name="connsiteX18" fmla="*/ 18739 w 449162"/>
                  <a:gd name="connsiteY18" fmla="*/ 143731 h 509566"/>
                  <a:gd name="connsiteX19" fmla="*/ 202840 w 449162"/>
                  <a:gd name="connsiteY19" fmla="*/ 1307 h 509566"/>
                  <a:gd name="connsiteX0" fmla="*/ 220763 w 449162"/>
                  <a:gd name="connsiteY0" fmla="*/ 256590 h 510332"/>
                  <a:gd name="connsiteX1" fmla="*/ 114765 w 449162"/>
                  <a:gd name="connsiteY1" fmla="*/ 350184 h 510332"/>
                  <a:gd name="connsiteX2" fmla="*/ 114764 w 449162"/>
                  <a:gd name="connsiteY2" fmla="*/ 350184 h 510332"/>
                  <a:gd name="connsiteX3" fmla="*/ 220762 w 449162"/>
                  <a:gd name="connsiteY3" fmla="*/ 443778 h 510332"/>
                  <a:gd name="connsiteX4" fmla="*/ 326760 w 449162"/>
                  <a:gd name="connsiteY4" fmla="*/ 350184 h 510332"/>
                  <a:gd name="connsiteX5" fmla="*/ 326760 w 449162"/>
                  <a:gd name="connsiteY5" fmla="*/ 256590 h 510332"/>
                  <a:gd name="connsiteX6" fmla="*/ 220763 w 449162"/>
                  <a:gd name="connsiteY6" fmla="*/ 256590 h 510332"/>
                  <a:gd name="connsiteX7" fmla="*/ 202840 w 449162"/>
                  <a:gd name="connsiteY7" fmla="*/ 2073 h 510332"/>
                  <a:gd name="connsiteX8" fmla="*/ 449143 w 449162"/>
                  <a:gd name="connsiteY8" fmla="*/ 187640 h 510332"/>
                  <a:gd name="connsiteX9" fmla="*/ 444983 w 449162"/>
                  <a:gd name="connsiteY9" fmla="*/ 502625 h 510332"/>
                  <a:gd name="connsiteX10" fmla="*/ 342002 w 449162"/>
                  <a:gd name="connsiteY10" fmla="*/ 502625 h 510332"/>
                  <a:gd name="connsiteX11" fmla="*/ 342002 w 449162"/>
                  <a:gd name="connsiteY11" fmla="*/ 359342 h 510332"/>
                  <a:gd name="connsiteX12" fmla="*/ 171001 w 449162"/>
                  <a:gd name="connsiteY12" fmla="*/ 510332 h 510332"/>
                  <a:gd name="connsiteX13" fmla="*/ 0 w 449162"/>
                  <a:gd name="connsiteY13" fmla="*/ 359342 h 510332"/>
                  <a:gd name="connsiteX14" fmla="*/ 1 w 449162"/>
                  <a:gd name="connsiteY14" fmla="*/ 359342 h 510332"/>
                  <a:gd name="connsiteX15" fmla="*/ 171002 w 449162"/>
                  <a:gd name="connsiteY15" fmla="*/ 208352 h 510332"/>
                  <a:gd name="connsiteX16" fmla="*/ 342002 w 449162"/>
                  <a:gd name="connsiteY16" fmla="*/ 208352 h 510332"/>
                  <a:gd name="connsiteX17" fmla="*/ 106258 w 449162"/>
                  <a:gd name="connsiteY17" fmla="*/ 171297 h 510332"/>
                  <a:gd name="connsiteX18" fmla="*/ 18739 w 449162"/>
                  <a:gd name="connsiteY18" fmla="*/ 144497 h 510332"/>
                  <a:gd name="connsiteX19" fmla="*/ 202840 w 449162"/>
                  <a:gd name="connsiteY19" fmla="*/ 2073 h 51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9162" h="510332">
                    <a:moveTo>
                      <a:pt x="220763" y="256590"/>
                    </a:moveTo>
                    <a:cubicBezTo>
                      <a:pt x="162222" y="256590"/>
                      <a:pt x="114765" y="298493"/>
                      <a:pt x="114765" y="350184"/>
                    </a:cubicBezTo>
                    <a:lnTo>
                      <a:pt x="114764" y="350184"/>
                    </a:lnTo>
                    <a:cubicBezTo>
                      <a:pt x="114764" y="401875"/>
                      <a:pt x="162221" y="443778"/>
                      <a:pt x="220762" y="443778"/>
                    </a:cubicBezTo>
                    <a:cubicBezTo>
                      <a:pt x="279303" y="443778"/>
                      <a:pt x="326760" y="401875"/>
                      <a:pt x="326760" y="350184"/>
                    </a:cubicBezTo>
                    <a:lnTo>
                      <a:pt x="326760" y="256590"/>
                    </a:lnTo>
                    <a:lnTo>
                      <a:pt x="220763" y="256590"/>
                    </a:lnTo>
                    <a:close/>
                    <a:moveTo>
                      <a:pt x="202840" y="2073"/>
                    </a:moveTo>
                    <a:cubicBezTo>
                      <a:pt x="268606" y="-8564"/>
                      <a:pt x="451358" y="17144"/>
                      <a:pt x="449143" y="187640"/>
                    </a:cubicBezTo>
                    <a:cubicBezTo>
                      <a:pt x="446928" y="358136"/>
                      <a:pt x="444681" y="373432"/>
                      <a:pt x="444983" y="502625"/>
                    </a:cubicBezTo>
                    <a:lnTo>
                      <a:pt x="342002" y="502625"/>
                    </a:lnTo>
                    <a:lnTo>
                      <a:pt x="342002" y="359342"/>
                    </a:lnTo>
                    <a:cubicBezTo>
                      <a:pt x="342002" y="442731"/>
                      <a:pt x="265442" y="510332"/>
                      <a:pt x="171001" y="510332"/>
                    </a:cubicBezTo>
                    <a:cubicBezTo>
                      <a:pt x="76560" y="510332"/>
                      <a:pt x="0" y="442731"/>
                      <a:pt x="0" y="359342"/>
                    </a:cubicBezTo>
                    <a:lnTo>
                      <a:pt x="1" y="359342"/>
                    </a:lnTo>
                    <a:cubicBezTo>
                      <a:pt x="1" y="275953"/>
                      <a:pt x="76561" y="208352"/>
                      <a:pt x="171002" y="208352"/>
                    </a:cubicBezTo>
                    <a:lnTo>
                      <a:pt x="342002" y="208352"/>
                    </a:lnTo>
                    <a:cubicBezTo>
                      <a:pt x="333744" y="27401"/>
                      <a:pt x="114541" y="90753"/>
                      <a:pt x="106258" y="171297"/>
                    </a:cubicBezTo>
                    <a:lnTo>
                      <a:pt x="18739" y="144497"/>
                    </a:lnTo>
                    <a:cubicBezTo>
                      <a:pt x="27139" y="117369"/>
                      <a:pt x="93230" y="19800"/>
                      <a:pt x="202840" y="2073"/>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sp>
            <p:nvSpPr>
              <p:cNvPr id="20" name="Freeform 19"/>
              <p:cNvSpPr/>
              <p:nvPr userDrawn="1"/>
            </p:nvSpPr>
            <p:spPr>
              <a:xfrm>
                <a:off x="6290230" y="-682574"/>
                <a:ext cx="392898" cy="490113"/>
              </a:xfrm>
              <a:custGeom>
                <a:avLst/>
                <a:gdLst>
                  <a:gd name="connsiteX0" fmla="*/ 247433 w 397878"/>
                  <a:gd name="connsiteY0" fmla="*/ 0 h 489095"/>
                  <a:gd name="connsiteX1" fmla="*/ 305993 w 397878"/>
                  <a:gd name="connsiteY1" fmla="*/ 12632 h 489095"/>
                  <a:gd name="connsiteX2" fmla="*/ 318932 w 397878"/>
                  <a:gd name="connsiteY2" fmla="*/ 21954 h 489095"/>
                  <a:gd name="connsiteX3" fmla="*/ 392859 w 397878"/>
                  <a:gd name="connsiteY3" fmla="*/ 21954 h 489095"/>
                  <a:gd name="connsiteX4" fmla="*/ 392859 w 397878"/>
                  <a:gd name="connsiteY4" fmla="*/ 134188 h 489095"/>
                  <a:gd name="connsiteX5" fmla="*/ 397878 w 397878"/>
                  <a:gd name="connsiteY5" fmla="*/ 160750 h 489095"/>
                  <a:gd name="connsiteX6" fmla="*/ 392859 w 397878"/>
                  <a:gd name="connsiteY6" fmla="*/ 187313 h 489095"/>
                  <a:gd name="connsiteX7" fmla="*/ 392859 w 397878"/>
                  <a:gd name="connsiteY7" fmla="*/ 489095 h 489095"/>
                  <a:gd name="connsiteX8" fmla="*/ 289878 w 397878"/>
                  <a:gd name="connsiteY8" fmla="*/ 489095 h 489095"/>
                  <a:gd name="connsiteX9" fmla="*/ 289878 w 397878"/>
                  <a:gd name="connsiteY9" fmla="*/ 312344 h 489095"/>
                  <a:gd name="connsiteX10" fmla="*/ 247433 w 397878"/>
                  <a:gd name="connsiteY10" fmla="*/ 321500 h 489095"/>
                  <a:gd name="connsiteX11" fmla="*/ 108811 w 397878"/>
                  <a:gd name="connsiteY11" fmla="*/ 223322 h 489095"/>
                  <a:gd name="connsiteX12" fmla="*/ 102981 w 397878"/>
                  <a:gd name="connsiteY12" fmla="*/ 192468 h 489095"/>
                  <a:gd name="connsiteX13" fmla="*/ 102981 w 397878"/>
                  <a:gd name="connsiteY13" fmla="*/ 489095 h 489095"/>
                  <a:gd name="connsiteX14" fmla="*/ 0 w 397878"/>
                  <a:gd name="connsiteY14" fmla="*/ 489095 h 489095"/>
                  <a:gd name="connsiteX15" fmla="*/ 0 w 397878"/>
                  <a:gd name="connsiteY15" fmla="*/ 21954 h 489095"/>
                  <a:gd name="connsiteX16" fmla="*/ 102981 w 397878"/>
                  <a:gd name="connsiteY16" fmla="*/ 21954 h 489095"/>
                  <a:gd name="connsiteX17" fmla="*/ 102981 w 397878"/>
                  <a:gd name="connsiteY17" fmla="*/ 129033 h 489095"/>
                  <a:gd name="connsiteX18" fmla="*/ 108811 w 397878"/>
                  <a:gd name="connsiteY18" fmla="*/ 98179 h 489095"/>
                  <a:gd name="connsiteX19" fmla="*/ 247433 w 397878"/>
                  <a:gd name="connsiteY19" fmla="*/ 0 h 489095"/>
                  <a:gd name="connsiteX0" fmla="*/ 247433 w 397878"/>
                  <a:gd name="connsiteY0" fmla="*/ 0 h 489095"/>
                  <a:gd name="connsiteX1" fmla="*/ 305993 w 397878"/>
                  <a:gd name="connsiteY1" fmla="*/ 12632 h 489095"/>
                  <a:gd name="connsiteX2" fmla="*/ 392859 w 397878"/>
                  <a:gd name="connsiteY2" fmla="*/ 21954 h 489095"/>
                  <a:gd name="connsiteX3" fmla="*/ 392859 w 397878"/>
                  <a:gd name="connsiteY3" fmla="*/ 134188 h 489095"/>
                  <a:gd name="connsiteX4" fmla="*/ 397878 w 397878"/>
                  <a:gd name="connsiteY4" fmla="*/ 160750 h 489095"/>
                  <a:gd name="connsiteX5" fmla="*/ 392859 w 397878"/>
                  <a:gd name="connsiteY5" fmla="*/ 187313 h 489095"/>
                  <a:gd name="connsiteX6" fmla="*/ 392859 w 397878"/>
                  <a:gd name="connsiteY6" fmla="*/ 489095 h 489095"/>
                  <a:gd name="connsiteX7" fmla="*/ 289878 w 397878"/>
                  <a:gd name="connsiteY7" fmla="*/ 489095 h 489095"/>
                  <a:gd name="connsiteX8" fmla="*/ 289878 w 397878"/>
                  <a:gd name="connsiteY8" fmla="*/ 312344 h 489095"/>
                  <a:gd name="connsiteX9" fmla="*/ 247433 w 397878"/>
                  <a:gd name="connsiteY9" fmla="*/ 321500 h 489095"/>
                  <a:gd name="connsiteX10" fmla="*/ 108811 w 397878"/>
                  <a:gd name="connsiteY10" fmla="*/ 223322 h 489095"/>
                  <a:gd name="connsiteX11" fmla="*/ 102981 w 397878"/>
                  <a:gd name="connsiteY11" fmla="*/ 192468 h 489095"/>
                  <a:gd name="connsiteX12" fmla="*/ 102981 w 397878"/>
                  <a:gd name="connsiteY12" fmla="*/ 489095 h 489095"/>
                  <a:gd name="connsiteX13" fmla="*/ 0 w 397878"/>
                  <a:gd name="connsiteY13" fmla="*/ 489095 h 489095"/>
                  <a:gd name="connsiteX14" fmla="*/ 0 w 397878"/>
                  <a:gd name="connsiteY14" fmla="*/ 21954 h 489095"/>
                  <a:gd name="connsiteX15" fmla="*/ 102981 w 397878"/>
                  <a:gd name="connsiteY15" fmla="*/ 21954 h 489095"/>
                  <a:gd name="connsiteX16" fmla="*/ 102981 w 397878"/>
                  <a:gd name="connsiteY16" fmla="*/ 129033 h 489095"/>
                  <a:gd name="connsiteX17" fmla="*/ 108811 w 397878"/>
                  <a:gd name="connsiteY17" fmla="*/ 98179 h 489095"/>
                  <a:gd name="connsiteX18" fmla="*/ 247433 w 397878"/>
                  <a:gd name="connsiteY18" fmla="*/ 0 h 489095"/>
                  <a:gd name="connsiteX0" fmla="*/ 247433 w 397878"/>
                  <a:gd name="connsiteY0" fmla="*/ 5120 h 494215"/>
                  <a:gd name="connsiteX1" fmla="*/ 392859 w 397878"/>
                  <a:gd name="connsiteY1" fmla="*/ 27074 h 494215"/>
                  <a:gd name="connsiteX2" fmla="*/ 392859 w 397878"/>
                  <a:gd name="connsiteY2" fmla="*/ 139308 h 494215"/>
                  <a:gd name="connsiteX3" fmla="*/ 397878 w 397878"/>
                  <a:gd name="connsiteY3" fmla="*/ 165870 h 494215"/>
                  <a:gd name="connsiteX4" fmla="*/ 392859 w 397878"/>
                  <a:gd name="connsiteY4" fmla="*/ 192433 h 494215"/>
                  <a:gd name="connsiteX5" fmla="*/ 392859 w 397878"/>
                  <a:gd name="connsiteY5" fmla="*/ 494215 h 494215"/>
                  <a:gd name="connsiteX6" fmla="*/ 289878 w 397878"/>
                  <a:gd name="connsiteY6" fmla="*/ 494215 h 494215"/>
                  <a:gd name="connsiteX7" fmla="*/ 289878 w 397878"/>
                  <a:gd name="connsiteY7" fmla="*/ 317464 h 494215"/>
                  <a:gd name="connsiteX8" fmla="*/ 247433 w 397878"/>
                  <a:gd name="connsiteY8" fmla="*/ 326620 h 494215"/>
                  <a:gd name="connsiteX9" fmla="*/ 108811 w 397878"/>
                  <a:gd name="connsiteY9" fmla="*/ 228442 h 494215"/>
                  <a:gd name="connsiteX10" fmla="*/ 102981 w 397878"/>
                  <a:gd name="connsiteY10" fmla="*/ 197588 h 494215"/>
                  <a:gd name="connsiteX11" fmla="*/ 102981 w 397878"/>
                  <a:gd name="connsiteY11" fmla="*/ 494215 h 494215"/>
                  <a:gd name="connsiteX12" fmla="*/ 0 w 397878"/>
                  <a:gd name="connsiteY12" fmla="*/ 494215 h 494215"/>
                  <a:gd name="connsiteX13" fmla="*/ 0 w 397878"/>
                  <a:gd name="connsiteY13" fmla="*/ 27074 h 494215"/>
                  <a:gd name="connsiteX14" fmla="*/ 102981 w 397878"/>
                  <a:gd name="connsiteY14" fmla="*/ 27074 h 494215"/>
                  <a:gd name="connsiteX15" fmla="*/ 102981 w 397878"/>
                  <a:gd name="connsiteY15" fmla="*/ 134153 h 494215"/>
                  <a:gd name="connsiteX16" fmla="*/ 108811 w 397878"/>
                  <a:gd name="connsiteY16" fmla="*/ 103299 h 494215"/>
                  <a:gd name="connsiteX17" fmla="*/ 247433 w 397878"/>
                  <a:gd name="connsiteY17" fmla="*/ 5120 h 494215"/>
                  <a:gd name="connsiteX0" fmla="*/ 247433 w 397878"/>
                  <a:gd name="connsiteY0" fmla="*/ 0 h 489095"/>
                  <a:gd name="connsiteX1" fmla="*/ 392859 w 397878"/>
                  <a:gd name="connsiteY1" fmla="*/ 134188 h 489095"/>
                  <a:gd name="connsiteX2" fmla="*/ 397878 w 397878"/>
                  <a:gd name="connsiteY2" fmla="*/ 160750 h 489095"/>
                  <a:gd name="connsiteX3" fmla="*/ 392859 w 397878"/>
                  <a:gd name="connsiteY3" fmla="*/ 187313 h 489095"/>
                  <a:gd name="connsiteX4" fmla="*/ 392859 w 397878"/>
                  <a:gd name="connsiteY4" fmla="*/ 489095 h 489095"/>
                  <a:gd name="connsiteX5" fmla="*/ 289878 w 397878"/>
                  <a:gd name="connsiteY5" fmla="*/ 489095 h 489095"/>
                  <a:gd name="connsiteX6" fmla="*/ 289878 w 397878"/>
                  <a:gd name="connsiteY6" fmla="*/ 312344 h 489095"/>
                  <a:gd name="connsiteX7" fmla="*/ 247433 w 397878"/>
                  <a:gd name="connsiteY7" fmla="*/ 321500 h 489095"/>
                  <a:gd name="connsiteX8" fmla="*/ 108811 w 397878"/>
                  <a:gd name="connsiteY8" fmla="*/ 223322 h 489095"/>
                  <a:gd name="connsiteX9" fmla="*/ 102981 w 397878"/>
                  <a:gd name="connsiteY9" fmla="*/ 192468 h 489095"/>
                  <a:gd name="connsiteX10" fmla="*/ 102981 w 397878"/>
                  <a:gd name="connsiteY10" fmla="*/ 489095 h 489095"/>
                  <a:gd name="connsiteX11" fmla="*/ 0 w 397878"/>
                  <a:gd name="connsiteY11" fmla="*/ 489095 h 489095"/>
                  <a:gd name="connsiteX12" fmla="*/ 0 w 397878"/>
                  <a:gd name="connsiteY12" fmla="*/ 21954 h 489095"/>
                  <a:gd name="connsiteX13" fmla="*/ 102981 w 397878"/>
                  <a:gd name="connsiteY13" fmla="*/ 21954 h 489095"/>
                  <a:gd name="connsiteX14" fmla="*/ 102981 w 397878"/>
                  <a:gd name="connsiteY14" fmla="*/ 129033 h 489095"/>
                  <a:gd name="connsiteX15" fmla="*/ 108811 w 397878"/>
                  <a:gd name="connsiteY15" fmla="*/ 98179 h 489095"/>
                  <a:gd name="connsiteX16" fmla="*/ 247433 w 397878"/>
                  <a:gd name="connsiteY16" fmla="*/ 0 h 489095"/>
                  <a:gd name="connsiteX0" fmla="*/ 247433 w 397878"/>
                  <a:gd name="connsiteY0" fmla="*/ 984 h 490079"/>
                  <a:gd name="connsiteX1" fmla="*/ 392859 w 397878"/>
                  <a:gd name="connsiteY1" fmla="*/ 135172 h 490079"/>
                  <a:gd name="connsiteX2" fmla="*/ 397878 w 397878"/>
                  <a:gd name="connsiteY2" fmla="*/ 161734 h 490079"/>
                  <a:gd name="connsiteX3" fmla="*/ 392859 w 397878"/>
                  <a:gd name="connsiteY3" fmla="*/ 188297 h 490079"/>
                  <a:gd name="connsiteX4" fmla="*/ 392859 w 397878"/>
                  <a:gd name="connsiteY4" fmla="*/ 490079 h 490079"/>
                  <a:gd name="connsiteX5" fmla="*/ 289878 w 397878"/>
                  <a:gd name="connsiteY5" fmla="*/ 490079 h 490079"/>
                  <a:gd name="connsiteX6" fmla="*/ 289878 w 397878"/>
                  <a:gd name="connsiteY6" fmla="*/ 313328 h 490079"/>
                  <a:gd name="connsiteX7" fmla="*/ 247433 w 397878"/>
                  <a:gd name="connsiteY7" fmla="*/ 322484 h 490079"/>
                  <a:gd name="connsiteX8" fmla="*/ 108811 w 397878"/>
                  <a:gd name="connsiteY8" fmla="*/ 224306 h 490079"/>
                  <a:gd name="connsiteX9" fmla="*/ 102981 w 397878"/>
                  <a:gd name="connsiteY9" fmla="*/ 193452 h 490079"/>
                  <a:gd name="connsiteX10" fmla="*/ 102981 w 397878"/>
                  <a:gd name="connsiteY10" fmla="*/ 490079 h 490079"/>
                  <a:gd name="connsiteX11" fmla="*/ 0 w 397878"/>
                  <a:gd name="connsiteY11" fmla="*/ 490079 h 490079"/>
                  <a:gd name="connsiteX12" fmla="*/ 0 w 397878"/>
                  <a:gd name="connsiteY12" fmla="*/ 22938 h 490079"/>
                  <a:gd name="connsiteX13" fmla="*/ 102981 w 397878"/>
                  <a:gd name="connsiteY13" fmla="*/ 22938 h 490079"/>
                  <a:gd name="connsiteX14" fmla="*/ 102981 w 397878"/>
                  <a:gd name="connsiteY14" fmla="*/ 130017 h 490079"/>
                  <a:gd name="connsiteX15" fmla="*/ 108811 w 397878"/>
                  <a:gd name="connsiteY15" fmla="*/ 99163 h 490079"/>
                  <a:gd name="connsiteX16" fmla="*/ 247433 w 397878"/>
                  <a:gd name="connsiteY16" fmla="*/ 984 h 490079"/>
                  <a:gd name="connsiteX0" fmla="*/ 247433 w 397878"/>
                  <a:gd name="connsiteY0" fmla="*/ 0 h 489095"/>
                  <a:gd name="connsiteX1" fmla="*/ 397878 w 397878"/>
                  <a:gd name="connsiteY1" fmla="*/ 160750 h 489095"/>
                  <a:gd name="connsiteX2" fmla="*/ 392859 w 397878"/>
                  <a:gd name="connsiteY2" fmla="*/ 187313 h 489095"/>
                  <a:gd name="connsiteX3" fmla="*/ 392859 w 397878"/>
                  <a:gd name="connsiteY3" fmla="*/ 489095 h 489095"/>
                  <a:gd name="connsiteX4" fmla="*/ 289878 w 397878"/>
                  <a:gd name="connsiteY4" fmla="*/ 489095 h 489095"/>
                  <a:gd name="connsiteX5" fmla="*/ 289878 w 397878"/>
                  <a:gd name="connsiteY5" fmla="*/ 312344 h 489095"/>
                  <a:gd name="connsiteX6" fmla="*/ 247433 w 397878"/>
                  <a:gd name="connsiteY6" fmla="*/ 321500 h 489095"/>
                  <a:gd name="connsiteX7" fmla="*/ 108811 w 397878"/>
                  <a:gd name="connsiteY7" fmla="*/ 223322 h 489095"/>
                  <a:gd name="connsiteX8" fmla="*/ 102981 w 397878"/>
                  <a:gd name="connsiteY8" fmla="*/ 192468 h 489095"/>
                  <a:gd name="connsiteX9" fmla="*/ 102981 w 397878"/>
                  <a:gd name="connsiteY9" fmla="*/ 489095 h 489095"/>
                  <a:gd name="connsiteX10" fmla="*/ 0 w 397878"/>
                  <a:gd name="connsiteY10" fmla="*/ 489095 h 489095"/>
                  <a:gd name="connsiteX11" fmla="*/ 0 w 397878"/>
                  <a:gd name="connsiteY11" fmla="*/ 21954 h 489095"/>
                  <a:gd name="connsiteX12" fmla="*/ 102981 w 397878"/>
                  <a:gd name="connsiteY12" fmla="*/ 21954 h 489095"/>
                  <a:gd name="connsiteX13" fmla="*/ 102981 w 397878"/>
                  <a:gd name="connsiteY13" fmla="*/ 129033 h 489095"/>
                  <a:gd name="connsiteX14" fmla="*/ 108811 w 397878"/>
                  <a:gd name="connsiteY14" fmla="*/ 98179 h 489095"/>
                  <a:gd name="connsiteX15" fmla="*/ 247433 w 397878"/>
                  <a:gd name="connsiteY15"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859 w 392859"/>
                  <a:gd name="connsiteY2" fmla="*/ 489095 h 489095"/>
                  <a:gd name="connsiteX3" fmla="*/ 289878 w 392859"/>
                  <a:gd name="connsiteY3" fmla="*/ 489095 h 489095"/>
                  <a:gd name="connsiteX4" fmla="*/ 289878 w 392859"/>
                  <a:gd name="connsiteY4" fmla="*/ 312344 h 489095"/>
                  <a:gd name="connsiteX5" fmla="*/ 247433 w 392859"/>
                  <a:gd name="connsiteY5" fmla="*/ 321500 h 489095"/>
                  <a:gd name="connsiteX6" fmla="*/ 108811 w 392859"/>
                  <a:gd name="connsiteY6" fmla="*/ 223322 h 489095"/>
                  <a:gd name="connsiteX7" fmla="*/ 102981 w 392859"/>
                  <a:gd name="connsiteY7" fmla="*/ 192468 h 489095"/>
                  <a:gd name="connsiteX8" fmla="*/ 102981 w 392859"/>
                  <a:gd name="connsiteY8" fmla="*/ 489095 h 489095"/>
                  <a:gd name="connsiteX9" fmla="*/ 0 w 392859"/>
                  <a:gd name="connsiteY9" fmla="*/ 489095 h 489095"/>
                  <a:gd name="connsiteX10" fmla="*/ 0 w 392859"/>
                  <a:gd name="connsiteY10" fmla="*/ 21954 h 489095"/>
                  <a:gd name="connsiteX11" fmla="*/ 102981 w 392859"/>
                  <a:gd name="connsiteY11" fmla="*/ 21954 h 489095"/>
                  <a:gd name="connsiteX12" fmla="*/ 102981 w 392859"/>
                  <a:gd name="connsiteY12" fmla="*/ 129033 h 489095"/>
                  <a:gd name="connsiteX13" fmla="*/ 108811 w 392859"/>
                  <a:gd name="connsiteY13" fmla="*/ 98179 h 489095"/>
                  <a:gd name="connsiteX14" fmla="*/ 247433 w 392859"/>
                  <a:gd name="connsiteY14"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3899"/>
                  <a:gd name="connsiteY0" fmla="*/ 0 h 489095"/>
                  <a:gd name="connsiteX1" fmla="*/ 392859 w 393899"/>
                  <a:gd name="connsiteY1" fmla="*/ 187313 h 489095"/>
                  <a:gd name="connsiteX2" fmla="*/ 392763 w 393899"/>
                  <a:gd name="connsiteY2" fmla="*/ 222961 h 489095"/>
                  <a:gd name="connsiteX3" fmla="*/ 392859 w 393899"/>
                  <a:gd name="connsiteY3" fmla="*/ 489095 h 489095"/>
                  <a:gd name="connsiteX4" fmla="*/ 289878 w 393899"/>
                  <a:gd name="connsiteY4" fmla="*/ 489095 h 489095"/>
                  <a:gd name="connsiteX5" fmla="*/ 289878 w 393899"/>
                  <a:gd name="connsiteY5" fmla="*/ 312344 h 489095"/>
                  <a:gd name="connsiteX6" fmla="*/ 247433 w 393899"/>
                  <a:gd name="connsiteY6" fmla="*/ 321500 h 489095"/>
                  <a:gd name="connsiteX7" fmla="*/ 108811 w 393899"/>
                  <a:gd name="connsiteY7" fmla="*/ 223322 h 489095"/>
                  <a:gd name="connsiteX8" fmla="*/ 102981 w 393899"/>
                  <a:gd name="connsiteY8" fmla="*/ 192468 h 489095"/>
                  <a:gd name="connsiteX9" fmla="*/ 102981 w 393899"/>
                  <a:gd name="connsiteY9" fmla="*/ 489095 h 489095"/>
                  <a:gd name="connsiteX10" fmla="*/ 0 w 393899"/>
                  <a:gd name="connsiteY10" fmla="*/ 489095 h 489095"/>
                  <a:gd name="connsiteX11" fmla="*/ 0 w 393899"/>
                  <a:gd name="connsiteY11" fmla="*/ 21954 h 489095"/>
                  <a:gd name="connsiteX12" fmla="*/ 102981 w 393899"/>
                  <a:gd name="connsiteY12" fmla="*/ 21954 h 489095"/>
                  <a:gd name="connsiteX13" fmla="*/ 102981 w 393899"/>
                  <a:gd name="connsiteY13" fmla="*/ 129033 h 489095"/>
                  <a:gd name="connsiteX14" fmla="*/ 108811 w 393899"/>
                  <a:gd name="connsiteY14" fmla="*/ 98179 h 489095"/>
                  <a:gd name="connsiteX15" fmla="*/ 247433 w 393899"/>
                  <a:gd name="connsiteY15" fmla="*/ 0 h 489095"/>
                  <a:gd name="connsiteX0" fmla="*/ 247433 w 392859"/>
                  <a:gd name="connsiteY0" fmla="*/ 0 h 489095"/>
                  <a:gd name="connsiteX1" fmla="*/ 392859 w 392859"/>
                  <a:gd name="connsiteY1" fmla="*/ 187313 h 489095"/>
                  <a:gd name="connsiteX2" fmla="*/ 392763 w 392859"/>
                  <a:gd name="connsiteY2" fmla="*/ 222961 h 489095"/>
                  <a:gd name="connsiteX3" fmla="*/ 392859 w 392859"/>
                  <a:gd name="connsiteY3" fmla="*/ 489095 h 489095"/>
                  <a:gd name="connsiteX4" fmla="*/ 289878 w 392859"/>
                  <a:gd name="connsiteY4" fmla="*/ 489095 h 489095"/>
                  <a:gd name="connsiteX5" fmla="*/ 289878 w 392859"/>
                  <a:gd name="connsiteY5" fmla="*/ 312344 h 489095"/>
                  <a:gd name="connsiteX6" fmla="*/ 247433 w 392859"/>
                  <a:gd name="connsiteY6" fmla="*/ 321500 h 489095"/>
                  <a:gd name="connsiteX7" fmla="*/ 108811 w 392859"/>
                  <a:gd name="connsiteY7" fmla="*/ 223322 h 489095"/>
                  <a:gd name="connsiteX8" fmla="*/ 102981 w 392859"/>
                  <a:gd name="connsiteY8" fmla="*/ 192468 h 489095"/>
                  <a:gd name="connsiteX9" fmla="*/ 102981 w 392859"/>
                  <a:gd name="connsiteY9" fmla="*/ 489095 h 489095"/>
                  <a:gd name="connsiteX10" fmla="*/ 0 w 392859"/>
                  <a:gd name="connsiteY10" fmla="*/ 489095 h 489095"/>
                  <a:gd name="connsiteX11" fmla="*/ 0 w 392859"/>
                  <a:gd name="connsiteY11" fmla="*/ 21954 h 489095"/>
                  <a:gd name="connsiteX12" fmla="*/ 102981 w 392859"/>
                  <a:gd name="connsiteY12" fmla="*/ 21954 h 489095"/>
                  <a:gd name="connsiteX13" fmla="*/ 102981 w 392859"/>
                  <a:gd name="connsiteY13" fmla="*/ 129033 h 489095"/>
                  <a:gd name="connsiteX14" fmla="*/ 108811 w 392859"/>
                  <a:gd name="connsiteY14" fmla="*/ 98179 h 489095"/>
                  <a:gd name="connsiteX15" fmla="*/ 247433 w 392859"/>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47433 w 392900"/>
                  <a:gd name="connsiteY6" fmla="*/ 321500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8811 w 392900"/>
                  <a:gd name="connsiteY7" fmla="*/ 223322 h 489095"/>
                  <a:gd name="connsiteX8" fmla="*/ 102981 w 392900"/>
                  <a:gd name="connsiteY8" fmla="*/ 192468 h 489095"/>
                  <a:gd name="connsiteX9" fmla="*/ 102981 w 392900"/>
                  <a:gd name="connsiteY9" fmla="*/ 489095 h 489095"/>
                  <a:gd name="connsiteX10" fmla="*/ 0 w 392900"/>
                  <a:gd name="connsiteY10" fmla="*/ 489095 h 489095"/>
                  <a:gd name="connsiteX11" fmla="*/ 0 w 392900"/>
                  <a:gd name="connsiteY11" fmla="*/ 21954 h 489095"/>
                  <a:gd name="connsiteX12" fmla="*/ 102981 w 392900"/>
                  <a:gd name="connsiteY12" fmla="*/ 21954 h 489095"/>
                  <a:gd name="connsiteX13" fmla="*/ 102981 w 392900"/>
                  <a:gd name="connsiteY13" fmla="*/ 129033 h 489095"/>
                  <a:gd name="connsiteX14" fmla="*/ 108811 w 392900"/>
                  <a:gd name="connsiteY14" fmla="*/ 98179 h 489095"/>
                  <a:gd name="connsiteX15" fmla="*/ 247433 w 392900"/>
                  <a:gd name="connsiteY15"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108811 w 392900"/>
                  <a:gd name="connsiteY13" fmla="*/ 98179 h 489095"/>
                  <a:gd name="connsiteX14" fmla="*/ 247433 w 392900"/>
                  <a:gd name="connsiteY14"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900"/>
                  <a:gd name="connsiteY0" fmla="*/ 0 h 489095"/>
                  <a:gd name="connsiteX1" fmla="*/ 392859 w 392900"/>
                  <a:gd name="connsiteY1" fmla="*/ 187313 h 489095"/>
                  <a:gd name="connsiteX2" fmla="*/ 392763 w 392900"/>
                  <a:gd name="connsiteY2" fmla="*/ 222961 h 489095"/>
                  <a:gd name="connsiteX3" fmla="*/ 392859 w 392900"/>
                  <a:gd name="connsiteY3" fmla="*/ 489095 h 489095"/>
                  <a:gd name="connsiteX4" fmla="*/ 289878 w 392900"/>
                  <a:gd name="connsiteY4" fmla="*/ 489095 h 489095"/>
                  <a:gd name="connsiteX5" fmla="*/ 289878 w 392900"/>
                  <a:gd name="connsiteY5" fmla="*/ 312344 h 489095"/>
                  <a:gd name="connsiteX6" fmla="*/ 290295 w 392900"/>
                  <a:gd name="connsiteY6" fmla="*/ 116713 h 489095"/>
                  <a:gd name="connsiteX7" fmla="*/ 102981 w 392900"/>
                  <a:gd name="connsiteY7" fmla="*/ 192468 h 489095"/>
                  <a:gd name="connsiteX8" fmla="*/ 102981 w 392900"/>
                  <a:gd name="connsiteY8" fmla="*/ 489095 h 489095"/>
                  <a:gd name="connsiteX9" fmla="*/ 0 w 392900"/>
                  <a:gd name="connsiteY9" fmla="*/ 489095 h 489095"/>
                  <a:gd name="connsiteX10" fmla="*/ 0 w 392900"/>
                  <a:gd name="connsiteY10" fmla="*/ 21954 h 489095"/>
                  <a:gd name="connsiteX11" fmla="*/ 102981 w 392900"/>
                  <a:gd name="connsiteY11" fmla="*/ 21954 h 489095"/>
                  <a:gd name="connsiteX12" fmla="*/ 102981 w 392900"/>
                  <a:gd name="connsiteY12" fmla="*/ 129033 h 489095"/>
                  <a:gd name="connsiteX13" fmla="*/ 247433 w 392900"/>
                  <a:gd name="connsiteY13" fmla="*/ 0 h 489095"/>
                  <a:gd name="connsiteX0" fmla="*/ 247433 w 392899"/>
                  <a:gd name="connsiteY0" fmla="*/ 0 h 489095"/>
                  <a:gd name="connsiteX1" fmla="*/ 392859 w 392899"/>
                  <a:gd name="connsiteY1" fmla="*/ 187313 h 489095"/>
                  <a:gd name="connsiteX2" fmla="*/ 392763 w 392899"/>
                  <a:gd name="connsiteY2" fmla="*/ 222961 h 489095"/>
                  <a:gd name="connsiteX3" fmla="*/ 392859 w 392899"/>
                  <a:gd name="connsiteY3" fmla="*/ 489095 h 489095"/>
                  <a:gd name="connsiteX4" fmla="*/ 289878 w 392899"/>
                  <a:gd name="connsiteY4" fmla="*/ 489095 h 489095"/>
                  <a:gd name="connsiteX5" fmla="*/ 289878 w 392899"/>
                  <a:gd name="connsiteY5" fmla="*/ 312344 h 489095"/>
                  <a:gd name="connsiteX6" fmla="*/ 290295 w 392899"/>
                  <a:gd name="connsiteY6" fmla="*/ 116713 h 489095"/>
                  <a:gd name="connsiteX7" fmla="*/ 102981 w 392899"/>
                  <a:gd name="connsiteY7" fmla="*/ 192468 h 489095"/>
                  <a:gd name="connsiteX8" fmla="*/ 102981 w 392899"/>
                  <a:gd name="connsiteY8" fmla="*/ 489095 h 489095"/>
                  <a:gd name="connsiteX9" fmla="*/ 0 w 392899"/>
                  <a:gd name="connsiteY9" fmla="*/ 489095 h 489095"/>
                  <a:gd name="connsiteX10" fmla="*/ 0 w 392899"/>
                  <a:gd name="connsiteY10" fmla="*/ 21954 h 489095"/>
                  <a:gd name="connsiteX11" fmla="*/ 102981 w 392899"/>
                  <a:gd name="connsiteY11" fmla="*/ 21954 h 489095"/>
                  <a:gd name="connsiteX12" fmla="*/ 102981 w 392899"/>
                  <a:gd name="connsiteY12" fmla="*/ 129033 h 489095"/>
                  <a:gd name="connsiteX13" fmla="*/ 247433 w 392899"/>
                  <a:gd name="connsiteY13" fmla="*/ 0 h 489095"/>
                  <a:gd name="connsiteX0" fmla="*/ 247433 w 392899"/>
                  <a:gd name="connsiteY0" fmla="*/ 158 h 489253"/>
                  <a:gd name="connsiteX1" fmla="*/ 392859 w 392899"/>
                  <a:gd name="connsiteY1" fmla="*/ 187471 h 489253"/>
                  <a:gd name="connsiteX2" fmla="*/ 392763 w 392899"/>
                  <a:gd name="connsiteY2" fmla="*/ 223119 h 489253"/>
                  <a:gd name="connsiteX3" fmla="*/ 392859 w 392899"/>
                  <a:gd name="connsiteY3" fmla="*/ 489253 h 489253"/>
                  <a:gd name="connsiteX4" fmla="*/ 289878 w 392899"/>
                  <a:gd name="connsiteY4" fmla="*/ 489253 h 489253"/>
                  <a:gd name="connsiteX5" fmla="*/ 289878 w 392899"/>
                  <a:gd name="connsiteY5" fmla="*/ 312502 h 489253"/>
                  <a:gd name="connsiteX6" fmla="*/ 290295 w 392899"/>
                  <a:gd name="connsiteY6" fmla="*/ 116871 h 489253"/>
                  <a:gd name="connsiteX7" fmla="*/ 102981 w 392899"/>
                  <a:gd name="connsiteY7" fmla="*/ 192626 h 489253"/>
                  <a:gd name="connsiteX8" fmla="*/ 102981 w 392899"/>
                  <a:gd name="connsiteY8" fmla="*/ 489253 h 489253"/>
                  <a:gd name="connsiteX9" fmla="*/ 0 w 392899"/>
                  <a:gd name="connsiteY9" fmla="*/ 489253 h 489253"/>
                  <a:gd name="connsiteX10" fmla="*/ 0 w 392899"/>
                  <a:gd name="connsiteY10" fmla="*/ 22112 h 489253"/>
                  <a:gd name="connsiteX11" fmla="*/ 102981 w 392899"/>
                  <a:gd name="connsiteY11" fmla="*/ 22112 h 489253"/>
                  <a:gd name="connsiteX12" fmla="*/ 102981 w 392899"/>
                  <a:gd name="connsiteY12" fmla="*/ 129191 h 489253"/>
                  <a:gd name="connsiteX13" fmla="*/ 247433 w 392899"/>
                  <a:gd name="connsiteY13" fmla="*/ 158 h 489253"/>
                  <a:gd name="connsiteX0" fmla="*/ 247433 w 392916"/>
                  <a:gd name="connsiteY0" fmla="*/ 1872 h 490967"/>
                  <a:gd name="connsiteX1" fmla="*/ 392859 w 392916"/>
                  <a:gd name="connsiteY1" fmla="*/ 189185 h 490967"/>
                  <a:gd name="connsiteX2" fmla="*/ 392763 w 392916"/>
                  <a:gd name="connsiteY2" fmla="*/ 224833 h 490967"/>
                  <a:gd name="connsiteX3" fmla="*/ 392859 w 392916"/>
                  <a:gd name="connsiteY3" fmla="*/ 490967 h 490967"/>
                  <a:gd name="connsiteX4" fmla="*/ 289878 w 392916"/>
                  <a:gd name="connsiteY4" fmla="*/ 490967 h 490967"/>
                  <a:gd name="connsiteX5" fmla="*/ 289878 w 392916"/>
                  <a:gd name="connsiteY5" fmla="*/ 314216 h 490967"/>
                  <a:gd name="connsiteX6" fmla="*/ 290295 w 392916"/>
                  <a:gd name="connsiteY6" fmla="*/ 118585 h 490967"/>
                  <a:gd name="connsiteX7" fmla="*/ 102981 w 392916"/>
                  <a:gd name="connsiteY7" fmla="*/ 194340 h 490967"/>
                  <a:gd name="connsiteX8" fmla="*/ 102981 w 392916"/>
                  <a:gd name="connsiteY8" fmla="*/ 490967 h 490967"/>
                  <a:gd name="connsiteX9" fmla="*/ 0 w 392916"/>
                  <a:gd name="connsiteY9" fmla="*/ 490967 h 490967"/>
                  <a:gd name="connsiteX10" fmla="*/ 0 w 392916"/>
                  <a:gd name="connsiteY10" fmla="*/ 23826 h 490967"/>
                  <a:gd name="connsiteX11" fmla="*/ 102981 w 392916"/>
                  <a:gd name="connsiteY11" fmla="*/ 23826 h 490967"/>
                  <a:gd name="connsiteX12" fmla="*/ 102981 w 392916"/>
                  <a:gd name="connsiteY12" fmla="*/ 130905 h 490967"/>
                  <a:gd name="connsiteX13" fmla="*/ 247433 w 392916"/>
                  <a:gd name="connsiteY13" fmla="*/ 1872 h 490967"/>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 name="connsiteX0" fmla="*/ 247433 w 392898"/>
                  <a:gd name="connsiteY0" fmla="*/ 1018 h 490113"/>
                  <a:gd name="connsiteX1" fmla="*/ 392859 w 392898"/>
                  <a:gd name="connsiteY1" fmla="*/ 188331 h 490113"/>
                  <a:gd name="connsiteX2" fmla="*/ 392763 w 392898"/>
                  <a:gd name="connsiteY2" fmla="*/ 223979 h 490113"/>
                  <a:gd name="connsiteX3" fmla="*/ 392859 w 392898"/>
                  <a:gd name="connsiteY3" fmla="*/ 490113 h 490113"/>
                  <a:gd name="connsiteX4" fmla="*/ 289878 w 392898"/>
                  <a:gd name="connsiteY4" fmla="*/ 490113 h 490113"/>
                  <a:gd name="connsiteX5" fmla="*/ 289878 w 392898"/>
                  <a:gd name="connsiteY5" fmla="*/ 313362 h 490113"/>
                  <a:gd name="connsiteX6" fmla="*/ 290295 w 392898"/>
                  <a:gd name="connsiteY6" fmla="*/ 117731 h 490113"/>
                  <a:gd name="connsiteX7" fmla="*/ 102981 w 392898"/>
                  <a:gd name="connsiteY7" fmla="*/ 193486 h 490113"/>
                  <a:gd name="connsiteX8" fmla="*/ 102981 w 392898"/>
                  <a:gd name="connsiteY8" fmla="*/ 490113 h 490113"/>
                  <a:gd name="connsiteX9" fmla="*/ 0 w 392898"/>
                  <a:gd name="connsiteY9" fmla="*/ 490113 h 490113"/>
                  <a:gd name="connsiteX10" fmla="*/ 0 w 392898"/>
                  <a:gd name="connsiteY10" fmla="*/ 22972 h 490113"/>
                  <a:gd name="connsiteX11" fmla="*/ 102981 w 392898"/>
                  <a:gd name="connsiteY11" fmla="*/ 22972 h 490113"/>
                  <a:gd name="connsiteX12" fmla="*/ 102981 w 392898"/>
                  <a:gd name="connsiteY12" fmla="*/ 130051 h 490113"/>
                  <a:gd name="connsiteX13" fmla="*/ 247433 w 392898"/>
                  <a:gd name="connsiteY13" fmla="*/ 1018 h 49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8" h="490113">
                    <a:moveTo>
                      <a:pt x="247433" y="1018"/>
                    </a:moveTo>
                    <a:cubicBezTo>
                      <a:pt x="290011" y="-795"/>
                      <a:pt x="395241" y="-17060"/>
                      <a:pt x="392859" y="188331"/>
                    </a:cubicBezTo>
                    <a:cubicBezTo>
                      <a:pt x="392631" y="207962"/>
                      <a:pt x="392795" y="212096"/>
                      <a:pt x="392763" y="223979"/>
                    </a:cubicBezTo>
                    <a:cubicBezTo>
                      <a:pt x="392795" y="312690"/>
                      <a:pt x="392827" y="401402"/>
                      <a:pt x="392859" y="490113"/>
                    </a:cubicBezTo>
                    <a:lnTo>
                      <a:pt x="289878" y="490113"/>
                    </a:lnTo>
                    <a:lnTo>
                      <a:pt x="289878" y="313362"/>
                    </a:lnTo>
                    <a:lnTo>
                      <a:pt x="290295" y="117731"/>
                    </a:lnTo>
                    <a:cubicBezTo>
                      <a:pt x="199614" y="47745"/>
                      <a:pt x="134200" y="131422"/>
                      <a:pt x="102981" y="193486"/>
                    </a:cubicBezTo>
                    <a:lnTo>
                      <a:pt x="102981" y="490113"/>
                    </a:lnTo>
                    <a:lnTo>
                      <a:pt x="0" y="490113"/>
                    </a:lnTo>
                    <a:lnTo>
                      <a:pt x="0" y="22972"/>
                    </a:lnTo>
                    <a:lnTo>
                      <a:pt x="102981" y="22972"/>
                    </a:lnTo>
                    <a:lnTo>
                      <a:pt x="102981" y="130051"/>
                    </a:lnTo>
                    <a:cubicBezTo>
                      <a:pt x="127056" y="40667"/>
                      <a:pt x="204855" y="2831"/>
                      <a:pt x="247433" y="1018"/>
                    </a:cubicBez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3766877145"/>
      </p:ext>
    </p:extLst>
  </p:cSld>
  <p:clrMap bg1="dk1" tx1="lt1" bg2="dk2" tx2="lt2" accent1="accent1" accent2="accent2" accent3="accent3" accent4="accent4" accent5="accent5" accent6="accent6" hlink="hlink" folHlink="folHlink"/>
  <p:sldLayoutIdLst>
    <p:sldLayoutId id="2147483865"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695031" y="6150962"/>
            <a:ext cx="1496969" cy="594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lide Number Placeholder 5"/>
          <p:cNvSpPr>
            <a:spLocks noGrp="1"/>
          </p:cNvSpPr>
          <p:nvPr>
            <p:ph type="sldNum" sz="quarter" idx="4"/>
          </p:nvPr>
        </p:nvSpPr>
        <p:spPr>
          <a:xfrm>
            <a:off x="5586483" y="6448169"/>
            <a:ext cx="580793"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solidFill>
                <a:latin typeface="+mj-lt"/>
                <a:cs typeface="+mn-cs"/>
              </a:defRPr>
            </a:lvl1pPr>
          </a:lstStyle>
          <a:p>
            <a:pPr>
              <a:defRPr/>
            </a:pPr>
            <a:fld id="{CB5CD8A2-17DD-477B-88E2-9F56A10AB6E6}" type="slidenum">
              <a:rPr lang="en-SG" smtClean="0"/>
              <a:pPr>
                <a:defRPr/>
              </a:pPr>
              <a:t>‹#›</a:t>
            </a:fld>
            <a:endParaRPr lang="en-SG" dirty="0"/>
          </a:p>
        </p:txBody>
      </p:sp>
      <p:sp>
        <p:nvSpPr>
          <p:cNvPr id="7" name="Date Placeholder 3"/>
          <p:cNvSpPr>
            <a:spLocks noGrp="1"/>
          </p:cNvSpPr>
          <p:nvPr>
            <p:ph type="dt" sz="half" idx="2"/>
          </p:nvPr>
        </p:nvSpPr>
        <p:spPr>
          <a:xfrm>
            <a:off x="1770104" y="6448167"/>
            <a:ext cx="1196039" cy="365125"/>
          </a:xfrm>
          <a:prstGeom prst="rect">
            <a:avLst/>
          </a:prstGeom>
        </p:spPr>
        <p:txBody>
          <a:bodyPr vert="horz" lIns="91440" tIns="45720" rIns="91440" bIns="45720" rtlCol="0" anchor="t"/>
          <a:lstStyle>
            <a:lvl1pPr algn="ctr" fontAlgn="auto">
              <a:spcBef>
                <a:spcPts val="0"/>
              </a:spcBef>
              <a:spcAft>
                <a:spcPts val="0"/>
              </a:spcAft>
              <a:defRPr sz="1200" smtClean="0">
                <a:solidFill>
                  <a:schemeClr val="tx1"/>
                </a:solidFill>
                <a:latin typeface="+mj-lt"/>
                <a:cs typeface="+mn-cs"/>
              </a:defRPr>
            </a:lvl1pPr>
          </a:lstStyle>
          <a:p>
            <a:pPr>
              <a:defRPr/>
            </a:pPr>
            <a:endParaRPr lang="en-SG" dirty="0"/>
          </a:p>
        </p:txBody>
      </p:sp>
      <p:sp>
        <p:nvSpPr>
          <p:cNvPr id="9" name="TextBox 8"/>
          <p:cNvSpPr txBox="1"/>
          <p:nvPr userDrawn="1"/>
        </p:nvSpPr>
        <p:spPr>
          <a:xfrm>
            <a:off x="238539" y="6461419"/>
            <a:ext cx="1431235" cy="261610"/>
          </a:xfrm>
          <a:prstGeom prst="rect">
            <a:avLst/>
          </a:prstGeom>
          <a:noFill/>
        </p:spPr>
        <p:txBody>
          <a:bodyPr wrap="square" rtlCol="0">
            <a:spAutoFit/>
          </a:bodyPr>
          <a:lstStyle/>
          <a:p>
            <a:pPr algn="ctr"/>
            <a:r>
              <a:rPr lang="en-US" sz="1050" b="0" dirty="0"/>
              <a:t>Confidential</a:t>
            </a:r>
          </a:p>
        </p:txBody>
      </p:sp>
    </p:spTree>
    <p:extLst>
      <p:ext uri="{BB962C8B-B14F-4D97-AF65-F5344CB8AC3E}">
        <p14:creationId xmlns:p14="http://schemas.microsoft.com/office/powerpoint/2010/main" val="116013895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5" r:id="rId3"/>
    <p:sldLayoutId id="2147483846" r:id="rId4"/>
    <p:sldLayoutId id="2147483847" r:id="rId5"/>
    <p:sldLayoutId id="2147483848" r:id="rId6"/>
    <p:sldLayoutId id="2147483858" r:id="rId7"/>
  </p:sldLayoutIdLst>
  <p:hf hdr="0" ftr="0" dt="0"/>
  <p:txStyles>
    <p:titleStyle>
      <a:lvl1pPr algn="l" rtl="0" eaLnBrk="1" fontAlgn="base" hangingPunct="1">
        <a:spcBef>
          <a:spcPct val="0"/>
        </a:spcBef>
        <a:spcAft>
          <a:spcPct val="0"/>
        </a:spcAft>
        <a:defRPr sz="2600"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742950" indent="-285750" algn="l" rtl="0" eaLnBrk="1" fontAlgn="base" hangingPunct="1">
        <a:spcBef>
          <a:spcPct val="20000"/>
        </a:spcBef>
        <a:spcAft>
          <a:spcPct val="0"/>
        </a:spcAft>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Font typeface="Arial" pitchFamily="34" charset="0"/>
        <a:buChar char="•"/>
        <a:defRPr sz="18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pypi.org/project/lightgbm/2.0.2/" TargetMode="External"/><Relationship Id="rId2" Type="http://schemas.openxmlformats.org/officeDocument/2006/relationships/hyperlink" Target="https://pypi.org/project/xgboost/0.90/#history" TargetMode="External"/><Relationship Id="rId1" Type="http://schemas.openxmlformats.org/officeDocument/2006/relationships/slideLayout" Target="../slideLayouts/slideLayout14.xml"/><Relationship Id="rId6" Type="http://schemas.openxmlformats.org/officeDocument/2006/relationships/hyperlink" Target="https://github.com/Azure/mmlspark/blob/master/docs/lightgbm.md" TargetMode="External"/><Relationship Id="rId5" Type="http://schemas.openxmlformats.org/officeDocument/2006/relationships/hyperlink" Target="https://xgboost.readthedocs.io/en/latest/jvm/index.html" TargetMode="External"/><Relationship Id="rId4" Type="http://schemas.openxmlformats.org/officeDocument/2006/relationships/hyperlink" Target="https://pypi.org/project/catboost/#histo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4201" y="3314125"/>
            <a:ext cx="5817799" cy="1421356"/>
          </a:xfrm>
        </p:spPr>
        <p:txBody>
          <a:bodyPr/>
          <a:lstStyle/>
          <a:p>
            <a:r>
              <a:rPr lang="en-US" dirty="0"/>
              <a:t>Supervised Machine Learning - </a:t>
            </a:r>
            <a:r>
              <a:rPr lang="en-SG" dirty="0"/>
              <a:t>Evolution of Tree-based Algorithms</a:t>
            </a:r>
            <a:br>
              <a:rPr lang="en-SG" dirty="0"/>
            </a:br>
            <a:endParaRPr lang="en-US" dirty="0"/>
          </a:p>
        </p:txBody>
      </p:sp>
    </p:spTree>
    <p:extLst>
      <p:ext uri="{BB962C8B-B14F-4D97-AF65-F5344CB8AC3E}">
        <p14:creationId xmlns:p14="http://schemas.microsoft.com/office/powerpoint/2010/main" val="426809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Random Forest </a:t>
            </a:r>
          </a:p>
        </p:txBody>
      </p:sp>
      <p:sp>
        <p:nvSpPr>
          <p:cNvPr id="3" name="Rectangle 2"/>
          <p:cNvSpPr/>
          <p:nvPr/>
        </p:nvSpPr>
        <p:spPr>
          <a:xfrm>
            <a:off x="838199" y="1422726"/>
            <a:ext cx="10811933" cy="5083956"/>
          </a:xfrm>
          <a:prstGeom prst="rect">
            <a:avLst/>
          </a:prstGeom>
        </p:spPr>
        <p:txBody>
          <a:bodyPr wrap="square">
            <a:spAutoFit/>
          </a:bodyPr>
          <a:lstStyle/>
          <a:p>
            <a:pPr>
              <a:lnSpc>
                <a:spcPct val="107000"/>
              </a:lnSpc>
              <a:spcAft>
                <a:spcPts val="800"/>
              </a:spcAft>
            </a:pPr>
            <a:r>
              <a:rPr lang="en-US" b="1" dirty="0"/>
              <a:t>Definition:</a:t>
            </a:r>
          </a:p>
          <a:p>
            <a:pPr>
              <a:lnSpc>
                <a:spcPct val="107000"/>
              </a:lnSpc>
              <a:spcAft>
                <a:spcPts val="800"/>
              </a:spcAft>
            </a:pPr>
            <a:r>
              <a:rPr lang="en-US" dirty="0"/>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p>
          <a:p>
            <a:r>
              <a:rPr lang="en-US" b="1" dirty="0"/>
              <a:t>Use Cases:</a:t>
            </a:r>
          </a:p>
          <a:p>
            <a:pPr marL="285750" indent="-285750">
              <a:buFont typeface="Wingdings" panose="05000000000000000000" pitchFamily="2" charset="2"/>
              <a:buChar char="q"/>
            </a:pPr>
            <a:r>
              <a:rPr lang="en-US" dirty="0"/>
              <a:t>Almost the same as decision tree</a:t>
            </a:r>
          </a:p>
          <a:p>
            <a:endParaRPr lang="en-US" dirty="0"/>
          </a:p>
          <a:p>
            <a:r>
              <a:rPr lang="en-US" b="1" dirty="0"/>
              <a:t>Advantage:</a:t>
            </a:r>
          </a:p>
          <a:p>
            <a:pPr marL="285750" indent="-285750">
              <a:buFont typeface="Wingdings" panose="05000000000000000000" pitchFamily="2" charset="2"/>
              <a:buChar char="q"/>
            </a:pPr>
            <a:r>
              <a:rPr lang="en-US" dirty="0"/>
              <a:t>Can handle large datasets with higher dimension</a:t>
            </a:r>
          </a:p>
          <a:p>
            <a:pPr marL="285750" indent="-285750">
              <a:buFont typeface="Wingdings" panose="05000000000000000000" pitchFamily="2" charset="2"/>
              <a:buChar char="q"/>
            </a:pPr>
            <a:r>
              <a:rPr lang="en-US" dirty="0"/>
              <a:t>Effective method when large portion of the data are missing</a:t>
            </a:r>
          </a:p>
          <a:p>
            <a:pPr marL="285750" indent="-285750">
              <a:buFont typeface="Wingdings" panose="05000000000000000000" pitchFamily="2" charset="2"/>
              <a:buChar char="q"/>
            </a:pPr>
            <a:r>
              <a:rPr lang="en-US" dirty="0"/>
              <a:t>Can handle with imbalanced dataset </a:t>
            </a:r>
          </a:p>
          <a:p>
            <a:pPr marL="285750" indent="-285750">
              <a:buFont typeface="Wingdings" panose="05000000000000000000" pitchFamily="2" charset="2"/>
              <a:buChar char="q"/>
            </a:pPr>
            <a:r>
              <a:rPr lang="en-US" dirty="0"/>
              <a:t>Not sensitive to outliers and no need for many data processing</a:t>
            </a:r>
          </a:p>
          <a:p>
            <a:endParaRPr lang="en-US" dirty="0"/>
          </a:p>
          <a:p>
            <a:r>
              <a:rPr lang="en-US" b="1" dirty="0"/>
              <a:t>Disadvantages:</a:t>
            </a:r>
          </a:p>
          <a:p>
            <a:pPr marL="285750" indent="-285750">
              <a:buFont typeface="Wingdings" panose="05000000000000000000" pitchFamily="2" charset="2"/>
              <a:buChar char="q"/>
            </a:pPr>
            <a:r>
              <a:rPr lang="en-US" dirty="0"/>
              <a:t>It do a good job for classification but not good in regression job</a:t>
            </a:r>
          </a:p>
          <a:p>
            <a:pPr marL="285750" indent="-285750">
              <a:buFont typeface="Wingdings" panose="05000000000000000000" pitchFamily="2" charset="2"/>
              <a:buChar char="q"/>
            </a:pPr>
            <a:r>
              <a:rPr lang="en-US" dirty="0"/>
              <a:t>It is like a black box method, need to try different parameters</a:t>
            </a:r>
          </a:p>
          <a:p>
            <a:pPr marL="285750" indent="-285750">
              <a:buFont typeface="Wingdings" panose="05000000000000000000" pitchFamily="2" charset="2"/>
              <a:buChar char="q"/>
            </a:pPr>
            <a:r>
              <a:rPr lang="en-US" dirty="0"/>
              <a:t>Need to choose the number of trees</a:t>
            </a:r>
          </a:p>
        </p:txBody>
      </p:sp>
      <p:pic>
        <p:nvPicPr>
          <p:cNvPr id="4" name="Picture 3"/>
          <p:cNvPicPr>
            <a:picLocks noChangeAspect="1"/>
          </p:cNvPicPr>
          <p:nvPr/>
        </p:nvPicPr>
        <p:blipFill>
          <a:blip r:embed="rId2"/>
          <a:stretch>
            <a:fillRect/>
          </a:stretch>
        </p:blipFill>
        <p:spPr>
          <a:xfrm>
            <a:off x="5957711" y="259073"/>
            <a:ext cx="3175000" cy="1616604"/>
          </a:xfrm>
          <a:prstGeom prst="rect">
            <a:avLst/>
          </a:prstGeom>
        </p:spPr>
      </p:pic>
    </p:spTree>
    <p:extLst>
      <p:ext uri="{BB962C8B-B14F-4D97-AF65-F5344CB8AC3E}">
        <p14:creationId xmlns:p14="http://schemas.microsoft.com/office/powerpoint/2010/main" val="282813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Gradient Boosting</a:t>
            </a:r>
          </a:p>
        </p:txBody>
      </p:sp>
      <p:sp>
        <p:nvSpPr>
          <p:cNvPr id="7" name="Rectangle 6"/>
          <p:cNvSpPr/>
          <p:nvPr/>
        </p:nvSpPr>
        <p:spPr>
          <a:xfrm>
            <a:off x="838200" y="1265299"/>
            <a:ext cx="11230303" cy="4369273"/>
          </a:xfrm>
          <a:prstGeom prst="rect">
            <a:avLst/>
          </a:prstGeom>
        </p:spPr>
        <p:txBody>
          <a:bodyPr wrap="square">
            <a:spAutoFit/>
          </a:bodyPr>
          <a:lstStyle/>
          <a:p>
            <a:pPr>
              <a:lnSpc>
                <a:spcPct val="107000"/>
              </a:lnSpc>
              <a:spcAft>
                <a:spcPts val="800"/>
              </a:spcAft>
            </a:pPr>
            <a:r>
              <a:rPr lang="en-US" b="1" dirty="0"/>
              <a:t>Definition:</a:t>
            </a:r>
          </a:p>
          <a:p>
            <a:r>
              <a:rPr lang="en-US" dirty="0">
                <a:latin typeface="medium-content-serif-font"/>
              </a:rPr>
              <a:t>Gradient boosting is a machine learning technique for regression and classification problems, which produces a prediction model in the form of an ensemble of weak prediction models, typically decision trees. (Wikipedia definition)</a:t>
            </a:r>
          </a:p>
          <a:p>
            <a:endParaRPr lang="en-US" dirty="0">
              <a:latin typeface="medium-content-serif-font"/>
            </a:endParaRPr>
          </a:p>
          <a:p>
            <a:r>
              <a:rPr lang="en-US" b="1" dirty="0"/>
              <a:t>Use Cases:</a:t>
            </a:r>
          </a:p>
          <a:p>
            <a:pPr marL="285750" indent="-285750">
              <a:buFont typeface="Wingdings" panose="05000000000000000000" pitchFamily="2" charset="2"/>
              <a:buChar char="q"/>
            </a:pPr>
            <a:r>
              <a:rPr lang="en-US" dirty="0"/>
              <a:t>Almost the same as decision tree</a:t>
            </a:r>
          </a:p>
          <a:p>
            <a:endParaRPr lang="en-US" dirty="0"/>
          </a:p>
          <a:p>
            <a:r>
              <a:rPr lang="en-US" b="1" dirty="0"/>
              <a:t>Advantage:</a:t>
            </a:r>
          </a:p>
          <a:p>
            <a:pPr marL="285750" indent="-285750">
              <a:buFont typeface="Wingdings" panose="05000000000000000000" pitchFamily="2" charset="2"/>
              <a:buChar char="q"/>
            </a:pPr>
            <a:r>
              <a:rPr lang="en-US" dirty="0"/>
              <a:t>High-performing</a:t>
            </a:r>
          </a:p>
          <a:p>
            <a:endParaRPr lang="en-US" dirty="0"/>
          </a:p>
          <a:p>
            <a:r>
              <a:rPr lang="en-US" b="1" dirty="0"/>
              <a:t>Disadvantages:</a:t>
            </a:r>
          </a:p>
          <a:p>
            <a:pPr marL="285750" indent="-285750">
              <a:buFont typeface="Wingdings" panose="05000000000000000000" pitchFamily="2" charset="2"/>
              <a:buChar char="q"/>
            </a:pPr>
            <a:r>
              <a:rPr lang="en-US" dirty="0"/>
              <a:t>Hard to tune the model</a:t>
            </a:r>
          </a:p>
          <a:p>
            <a:pPr marL="285750" indent="-285750">
              <a:buFont typeface="Wingdings" panose="05000000000000000000" pitchFamily="2" charset="2"/>
              <a:buChar char="q"/>
            </a:pPr>
            <a:r>
              <a:rPr lang="en-US" dirty="0"/>
              <a:t>Not speedy</a:t>
            </a:r>
          </a:p>
          <a:p>
            <a:pPr marL="285750" indent="-285750">
              <a:buFont typeface="Wingdings" panose="05000000000000000000" pitchFamily="2" charset="2"/>
              <a:buChar char="q"/>
            </a:pPr>
            <a:r>
              <a:rPr lang="en-US" dirty="0"/>
              <a:t>Lack of interpretability</a:t>
            </a:r>
          </a:p>
        </p:txBody>
      </p:sp>
      <p:pic>
        <p:nvPicPr>
          <p:cNvPr id="6" name="Picture 5"/>
          <p:cNvPicPr>
            <a:picLocks noChangeAspect="1"/>
          </p:cNvPicPr>
          <p:nvPr/>
        </p:nvPicPr>
        <p:blipFill>
          <a:blip r:embed="rId2"/>
          <a:stretch>
            <a:fillRect/>
          </a:stretch>
        </p:blipFill>
        <p:spPr>
          <a:xfrm>
            <a:off x="6010275" y="2361813"/>
            <a:ext cx="4536855" cy="4338848"/>
          </a:xfrm>
          <a:prstGeom prst="rect">
            <a:avLst/>
          </a:prstGeom>
        </p:spPr>
      </p:pic>
    </p:spTree>
    <p:extLst>
      <p:ext uri="{BB962C8B-B14F-4D97-AF65-F5344CB8AC3E}">
        <p14:creationId xmlns:p14="http://schemas.microsoft.com/office/powerpoint/2010/main" val="244176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Gradient Boosting</a:t>
            </a:r>
          </a:p>
        </p:txBody>
      </p:sp>
      <p:pic>
        <p:nvPicPr>
          <p:cNvPr id="3" name="Picture 2"/>
          <p:cNvPicPr>
            <a:picLocks noChangeAspect="1"/>
          </p:cNvPicPr>
          <p:nvPr/>
        </p:nvPicPr>
        <p:blipFill>
          <a:blip r:embed="rId2"/>
          <a:stretch>
            <a:fillRect/>
          </a:stretch>
        </p:blipFill>
        <p:spPr>
          <a:xfrm>
            <a:off x="618067" y="1176927"/>
            <a:ext cx="4947355" cy="5681073"/>
          </a:xfrm>
          <a:prstGeom prst="rect">
            <a:avLst/>
          </a:prstGeom>
        </p:spPr>
      </p:pic>
      <p:pic>
        <p:nvPicPr>
          <p:cNvPr id="4" name="Picture 3"/>
          <p:cNvPicPr>
            <a:picLocks noChangeAspect="1"/>
          </p:cNvPicPr>
          <p:nvPr/>
        </p:nvPicPr>
        <p:blipFill>
          <a:blip r:embed="rId3"/>
          <a:stretch>
            <a:fillRect/>
          </a:stretch>
        </p:blipFill>
        <p:spPr>
          <a:xfrm>
            <a:off x="6092591" y="1083732"/>
            <a:ext cx="5120275" cy="5774267"/>
          </a:xfrm>
          <a:prstGeom prst="rect">
            <a:avLst/>
          </a:prstGeom>
        </p:spPr>
      </p:pic>
    </p:spTree>
    <p:extLst>
      <p:ext uri="{BB962C8B-B14F-4D97-AF65-F5344CB8AC3E}">
        <p14:creationId xmlns:p14="http://schemas.microsoft.com/office/powerpoint/2010/main" val="241191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XGBoost</a:t>
            </a: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4" name="Rectangle 3"/>
          <p:cNvSpPr/>
          <p:nvPr/>
        </p:nvSpPr>
        <p:spPr>
          <a:xfrm>
            <a:off x="838201" y="1328133"/>
            <a:ext cx="5751786" cy="5754268"/>
          </a:xfrm>
          <a:prstGeom prst="rect">
            <a:avLst/>
          </a:prstGeom>
        </p:spPr>
        <p:txBody>
          <a:bodyPr wrap="square">
            <a:spAutoFit/>
          </a:bodyPr>
          <a:lstStyle/>
          <a:p>
            <a:pPr>
              <a:lnSpc>
                <a:spcPct val="107000"/>
              </a:lnSpc>
              <a:spcAft>
                <a:spcPts val="800"/>
              </a:spcAft>
            </a:pPr>
            <a:r>
              <a:rPr lang="en-US" b="1" dirty="0"/>
              <a:t>Definition:</a:t>
            </a:r>
          </a:p>
          <a:p>
            <a:r>
              <a:rPr lang="en-US" dirty="0" err="1">
                <a:latin typeface="medium-content-serif-font"/>
              </a:rPr>
              <a:t>XGBoost</a:t>
            </a:r>
            <a:r>
              <a:rPr lang="en-US" dirty="0">
                <a:latin typeface="medium-content-serif-font"/>
              </a:rPr>
              <a:t>, though, actually refers to the engineering goal to push the limit of computations resources for boosted tree algorithms. </a:t>
            </a:r>
          </a:p>
          <a:p>
            <a:endParaRPr lang="en-US" dirty="0">
              <a:latin typeface="medium-content-serif-font"/>
            </a:endParaRPr>
          </a:p>
          <a:p>
            <a:r>
              <a:rPr lang="en-US" b="1" dirty="0">
                <a:latin typeface="medium-content-serif-font"/>
              </a:rPr>
              <a:t>What makes </a:t>
            </a:r>
            <a:r>
              <a:rPr lang="en-US" b="1" dirty="0" err="1">
                <a:latin typeface="medium-content-serif-font"/>
              </a:rPr>
              <a:t>XGBoost</a:t>
            </a:r>
            <a:r>
              <a:rPr lang="en-US" b="1" dirty="0">
                <a:latin typeface="medium-content-serif-font"/>
              </a:rPr>
              <a:t> perform well?</a:t>
            </a:r>
            <a:endParaRPr lang="en-US" dirty="0">
              <a:latin typeface="medium-content-serif-font"/>
            </a:endParaRPr>
          </a:p>
          <a:p>
            <a:r>
              <a:rPr lang="en-US" dirty="0">
                <a:latin typeface="medium-content-serif-font"/>
              </a:rPr>
              <a:t>System Optimization:</a:t>
            </a:r>
          </a:p>
          <a:p>
            <a:pPr marL="285750" indent="-285750">
              <a:buFont typeface="Wingdings" panose="05000000000000000000" pitchFamily="2" charset="2"/>
              <a:buChar char="q"/>
            </a:pPr>
            <a:r>
              <a:rPr lang="en-US" dirty="0">
                <a:latin typeface="medium-content-serif-font"/>
              </a:rPr>
              <a:t>Parallelization</a:t>
            </a:r>
          </a:p>
          <a:p>
            <a:pPr marL="285750" indent="-285750">
              <a:buFont typeface="Wingdings" panose="05000000000000000000" pitchFamily="2" charset="2"/>
              <a:buChar char="q"/>
            </a:pPr>
            <a:r>
              <a:rPr lang="en-US" dirty="0">
                <a:latin typeface="medium-content-serif-font"/>
              </a:rPr>
              <a:t>Tree Pruning</a:t>
            </a:r>
          </a:p>
          <a:p>
            <a:pPr marL="285750" indent="-285750">
              <a:buFont typeface="Wingdings" panose="05000000000000000000" pitchFamily="2" charset="2"/>
              <a:buChar char="q"/>
            </a:pPr>
            <a:r>
              <a:rPr lang="en-US" dirty="0">
                <a:latin typeface="medium-content-serif-font"/>
              </a:rPr>
              <a:t>Hardware Optimization</a:t>
            </a:r>
          </a:p>
          <a:p>
            <a:pPr marL="285750" indent="-285750">
              <a:buFont typeface="Wingdings" panose="05000000000000000000" pitchFamily="2" charset="2"/>
              <a:buChar char="q"/>
            </a:pPr>
            <a:endParaRPr lang="en-US" dirty="0">
              <a:latin typeface="medium-content-serif-font"/>
            </a:endParaRPr>
          </a:p>
          <a:p>
            <a:r>
              <a:rPr lang="en-US" dirty="0">
                <a:latin typeface="medium-content-serif-font"/>
              </a:rPr>
              <a:t>Algorithm Optimization:</a:t>
            </a:r>
          </a:p>
          <a:p>
            <a:pPr marL="285750" indent="-285750">
              <a:buFont typeface="Wingdings" panose="05000000000000000000" pitchFamily="2" charset="2"/>
              <a:buChar char="q"/>
            </a:pPr>
            <a:r>
              <a:rPr lang="en-US" dirty="0">
                <a:latin typeface="medium-content-serif-font"/>
              </a:rPr>
              <a:t>Regularization </a:t>
            </a:r>
          </a:p>
          <a:p>
            <a:pPr marL="285750" indent="-285750">
              <a:buFont typeface="Wingdings" panose="05000000000000000000" pitchFamily="2" charset="2"/>
              <a:buChar char="q"/>
            </a:pPr>
            <a:r>
              <a:rPr lang="en-US" dirty="0">
                <a:latin typeface="medium-content-serif-font"/>
              </a:rPr>
              <a:t>Sparsity Awareness</a:t>
            </a:r>
          </a:p>
          <a:p>
            <a:pPr marL="285750" indent="-285750">
              <a:buFont typeface="Wingdings" panose="05000000000000000000" pitchFamily="2" charset="2"/>
              <a:buChar char="q"/>
            </a:pPr>
            <a:r>
              <a:rPr lang="en-US" dirty="0">
                <a:latin typeface="medium-content-serif-font"/>
              </a:rPr>
              <a:t>Weighted Quantile Sketch</a:t>
            </a:r>
          </a:p>
          <a:p>
            <a:pPr marL="285750" indent="-285750">
              <a:buFont typeface="Wingdings" panose="05000000000000000000" pitchFamily="2" charset="2"/>
              <a:buChar char="q"/>
            </a:pPr>
            <a:r>
              <a:rPr lang="en-US" dirty="0">
                <a:latin typeface="medium-content-serif-font"/>
              </a:rPr>
              <a:t>Cross-validation</a:t>
            </a:r>
          </a:p>
          <a:p>
            <a:endParaRPr lang="en-US" dirty="0">
              <a:latin typeface="medium-content-serif-font"/>
            </a:endParaRPr>
          </a:p>
          <a:p>
            <a:endParaRPr lang="en-US" dirty="0">
              <a:latin typeface="medium-content-serif-font"/>
            </a:endParaRPr>
          </a:p>
          <a:p>
            <a:endParaRPr lang="en-US" b="1" dirty="0"/>
          </a:p>
          <a:p>
            <a:endParaRPr lang="en-US" b="1" dirty="0"/>
          </a:p>
        </p:txBody>
      </p:sp>
      <p:sp>
        <p:nvSpPr>
          <p:cNvPr id="5" name="Right Brace 4"/>
          <p:cNvSpPr/>
          <p:nvPr/>
        </p:nvSpPr>
        <p:spPr>
          <a:xfrm>
            <a:off x="3886200" y="3555124"/>
            <a:ext cx="55179" cy="5517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p:cNvSpPr/>
          <p:nvPr/>
        </p:nvSpPr>
        <p:spPr>
          <a:xfrm>
            <a:off x="4112172" y="5000296"/>
            <a:ext cx="45719" cy="880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4351283" y="3689131"/>
            <a:ext cx="1016876" cy="29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Speed</a:t>
            </a:r>
          </a:p>
        </p:txBody>
      </p:sp>
      <p:sp>
        <p:nvSpPr>
          <p:cNvPr id="9" name="Rectangle 8"/>
          <p:cNvSpPr/>
          <p:nvPr/>
        </p:nvSpPr>
        <p:spPr>
          <a:xfrm>
            <a:off x="4416973" y="5290644"/>
            <a:ext cx="1124606" cy="29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Accuracy</a:t>
            </a:r>
          </a:p>
        </p:txBody>
      </p:sp>
      <p:pic>
        <p:nvPicPr>
          <p:cNvPr id="11" name="Picture 10" descr="https://miro.medium.com/max/960/1*U72CpSTnJ-XTjCisJqCqLg.jpeg"/>
          <p:cNvPicPr/>
          <p:nvPr/>
        </p:nvPicPr>
        <p:blipFill>
          <a:blip r:embed="rId2">
            <a:extLst>
              <a:ext uri="{28A0092B-C50C-407E-A947-70E740481C1C}">
                <a14:useLocalDpi xmlns:a14="http://schemas.microsoft.com/office/drawing/2010/main" val="0"/>
              </a:ext>
            </a:extLst>
          </a:blip>
          <a:srcRect/>
          <a:stretch>
            <a:fillRect/>
          </a:stretch>
        </p:blipFill>
        <p:spPr bwMode="auto">
          <a:xfrm>
            <a:off x="6392917" y="2270234"/>
            <a:ext cx="5515304" cy="3170182"/>
          </a:xfrm>
          <a:prstGeom prst="rect">
            <a:avLst/>
          </a:prstGeom>
          <a:noFill/>
          <a:ln>
            <a:noFill/>
          </a:ln>
        </p:spPr>
      </p:pic>
    </p:spTree>
    <p:extLst>
      <p:ext uri="{BB962C8B-B14F-4D97-AF65-F5344CB8AC3E}">
        <p14:creationId xmlns:p14="http://schemas.microsoft.com/office/powerpoint/2010/main" val="3576520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LightGBM</a:t>
            </a: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1" y="1328133"/>
            <a:ext cx="5412827" cy="5200270"/>
          </a:xfrm>
          <a:prstGeom prst="rect">
            <a:avLst/>
          </a:prstGeom>
        </p:spPr>
        <p:txBody>
          <a:bodyPr wrap="square">
            <a:spAutoFit/>
          </a:bodyPr>
          <a:lstStyle/>
          <a:p>
            <a:pPr>
              <a:lnSpc>
                <a:spcPct val="107000"/>
              </a:lnSpc>
              <a:spcAft>
                <a:spcPts val="800"/>
              </a:spcAft>
            </a:pPr>
            <a:r>
              <a:rPr lang="en-US" b="1" dirty="0"/>
              <a:t>Definition:</a:t>
            </a:r>
          </a:p>
          <a:p>
            <a:r>
              <a:rPr lang="en-US" dirty="0"/>
              <a:t>Light GBM is a fast, distributed, high-performance gradient boosting framework based on decision tree algorithm, used for ranking, classification and many other machine learning tasks.</a:t>
            </a:r>
          </a:p>
          <a:p>
            <a:endParaRPr lang="en-US" dirty="0">
              <a:latin typeface="medium-content-serif-font"/>
            </a:endParaRPr>
          </a:p>
          <a:p>
            <a:r>
              <a:rPr lang="en-US" b="1" dirty="0">
                <a:latin typeface="medium-content-serif-font"/>
              </a:rPr>
              <a:t>Advantage:</a:t>
            </a:r>
          </a:p>
          <a:p>
            <a:pPr marL="285750" indent="-285750">
              <a:buFont typeface="Wingdings" panose="05000000000000000000" pitchFamily="2" charset="2"/>
              <a:buChar char="q"/>
            </a:pPr>
            <a:r>
              <a:rPr lang="en-US" dirty="0">
                <a:latin typeface="medium-content-serif-font"/>
              </a:rPr>
              <a:t>Faster training speed and higher efficiency</a:t>
            </a:r>
          </a:p>
          <a:p>
            <a:pPr marL="285750" indent="-285750">
              <a:buFont typeface="Wingdings" panose="05000000000000000000" pitchFamily="2" charset="2"/>
              <a:buChar char="q"/>
            </a:pPr>
            <a:r>
              <a:rPr lang="en-US" dirty="0">
                <a:latin typeface="medium-content-serif-font"/>
              </a:rPr>
              <a:t>Lower Memory usage</a:t>
            </a:r>
          </a:p>
          <a:p>
            <a:pPr marL="285750" indent="-285750">
              <a:buFont typeface="Wingdings" panose="05000000000000000000" pitchFamily="2" charset="2"/>
              <a:buChar char="q"/>
            </a:pPr>
            <a:r>
              <a:rPr lang="en-US" dirty="0">
                <a:latin typeface="medium-content-serif-font"/>
              </a:rPr>
              <a:t>Better accuracy than other boosting algorithm</a:t>
            </a:r>
          </a:p>
          <a:p>
            <a:pPr marL="285750" indent="-285750">
              <a:buFont typeface="Wingdings" panose="05000000000000000000" pitchFamily="2" charset="2"/>
              <a:buChar char="q"/>
            </a:pPr>
            <a:r>
              <a:rPr lang="en-US" dirty="0">
                <a:latin typeface="medium-content-serif-font"/>
              </a:rPr>
              <a:t>Compatibility with large datasets</a:t>
            </a:r>
          </a:p>
          <a:p>
            <a:endParaRPr lang="en-US" dirty="0">
              <a:latin typeface="medium-content-serif-font"/>
            </a:endParaRPr>
          </a:p>
          <a:p>
            <a:r>
              <a:rPr lang="en-US" b="1" dirty="0"/>
              <a:t>Disadvantages:</a:t>
            </a:r>
          </a:p>
          <a:p>
            <a:pPr marL="285750" indent="-285750">
              <a:buFont typeface="Wingdings" panose="05000000000000000000" pitchFamily="2" charset="2"/>
              <a:buChar char="q"/>
            </a:pPr>
            <a:r>
              <a:rPr lang="en-US" dirty="0"/>
              <a:t>Hard to tune the model</a:t>
            </a:r>
          </a:p>
          <a:p>
            <a:pPr marL="285750" indent="-285750">
              <a:buFont typeface="Wingdings" panose="05000000000000000000" pitchFamily="2" charset="2"/>
              <a:buChar char="q"/>
            </a:pPr>
            <a:r>
              <a:rPr lang="en-US" dirty="0"/>
              <a:t>Lack of interpretability</a:t>
            </a:r>
          </a:p>
          <a:p>
            <a:endParaRPr lang="en-US" dirty="0">
              <a:latin typeface="medium-content-serif-font"/>
            </a:endParaRPr>
          </a:p>
          <a:p>
            <a:endParaRPr lang="en-US" b="1" dirty="0"/>
          </a:p>
          <a:p>
            <a:endParaRPr lang="en-US" b="1" dirty="0"/>
          </a:p>
        </p:txBody>
      </p:sp>
      <p:pic>
        <p:nvPicPr>
          <p:cNvPr id="4" name="Picture 3" descr="https://miro.medium.com/max/1538/1*uxyv1tqrFiKyJ3mYsuybSw.png"/>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90923"/>
            <a:ext cx="5943600" cy="1677670"/>
          </a:xfrm>
          <a:prstGeom prst="rect">
            <a:avLst/>
          </a:prstGeom>
          <a:noFill/>
          <a:ln>
            <a:noFill/>
          </a:ln>
        </p:spPr>
      </p:pic>
    </p:spTree>
    <p:extLst>
      <p:ext uri="{BB962C8B-B14F-4D97-AF65-F5344CB8AC3E}">
        <p14:creationId xmlns:p14="http://schemas.microsoft.com/office/powerpoint/2010/main" val="1010936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LightGBM</a:t>
            </a: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0" y="1429094"/>
            <a:ext cx="9637986" cy="3416320"/>
          </a:xfrm>
          <a:prstGeom prst="rect">
            <a:avLst/>
          </a:prstGeom>
        </p:spPr>
        <p:txBody>
          <a:bodyPr wrap="square">
            <a:spAutoFit/>
          </a:bodyPr>
          <a:lstStyle/>
          <a:p>
            <a:r>
              <a:rPr lang="en-US" dirty="0"/>
              <a:t>What makes </a:t>
            </a:r>
            <a:r>
              <a:rPr lang="en-US" dirty="0" err="1"/>
              <a:t>LightGBM</a:t>
            </a:r>
            <a:r>
              <a:rPr lang="en-US" dirty="0"/>
              <a:t> faster?</a:t>
            </a:r>
          </a:p>
          <a:p>
            <a:endParaRPr lang="en-US" dirty="0"/>
          </a:p>
          <a:p>
            <a:r>
              <a:rPr lang="en-US" dirty="0"/>
              <a:t>It splits the tree leaf wise with the best fit whereas other boosting algorithms split the tree depth wise or level wise rather than leaf-wise. So when growing on the same leaf in Light GBM, the leaf-wise algorithm can reduce more loss than the level-wise algorithm</a:t>
            </a:r>
          </a:p>
          <a:p>
            <a:endParaRPr lang="en-US" dirty="0"/>
          </a:p>
          <a:p>
            <a:r>
              <a:rPr lang="en-US" dirty="0"/>
              <a:t>GOSS (Gradient Based One Side Sampling) is a novel sampling method which down samples the instances on basis of gradients. </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838200" y="4271962"/>
            <a:ext cx="9753600" cy="1685925"/>
          </a:xfrm>
          <a:prstGeom prst="rect">
            <a:avLst/>
          </a:prstGeom>
        </p:spPr>
      </p:pic>
    </p:spTree>
    <p:extLst>
      <p:ext uri="{BB962C8B-B14F-4D97-AF65-F5344CB8AC3E}">
        <p14:creationId xmlns:p14="http://schemas.microsoft.com/office/powerpoint/2010/main" val="3204563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err="1">
                <a:solidFill>
                  <a:srgbClr val="006772"/>
                </a:solidFill>
                <a:latin typeface="Arial" panose="020B0604020202020204" pitchFamily="34" charset="0"/>
                <a:ea typeface="+mn-ea"/>
                <a:cs typeface="Arial" panose="020B0604020202020204" pitchFamily="34" charset="0"/>
              </a:rPr>
              <a:t>Catboost</a:t>
            </a:r>
            <a:endParaRPr lang="en-US" sz="3300" dirty="0">
              <a:solidFill>
                <a:srgbClr val="006772"/>
              </a:solidFill>
              <a:latin typeface="Arial" panose="020B0604020202020204" pitchFamily="34" charset="0"/>
              <a:ea typeface="+mn-ea"/>
              <a:cs typeface="Arial" panose="020B0604020202020204" pitchFamily="34" charset="0"/>
            </a:endParaRPr>
          </a:p>
        </p:txBody>
      </p:sp>
      <p:sp>
        <p:nvSpPr>
          <p:cNvPr id="3" name="Rectangle 2"/>
          <p:cNvSpPr/>
          <p:nvPr/>
        </p:nvSpPr>
        <p:spPr>
          <a:xfrm>
            <a:off x="838200" y="1570722"/>
            <a:ext cx="6096000" cy="646331"/>
          </a:xfrm>
          <a:prstGeom prst="rect">
            <a:avLst/>
          </a:prstGeom>
        </p:spPr>
        <p:txBody>
          <a:bodyPr>
            <a:spAutoFit/>
          </a:bodyPr>
          <a:lstStyle/>
          <a:p>
            <a:r>
              <a:rPr lang="en-US" dirty="0" err="1"/>
              <a:t>CatBoost</a:t>
            </a:r>
            <a:r>
              <a:rPr lang="en-US" dirty="0"/>
              <a:t> is a machine learning method based on Gradient boosting over decision trees.</a:t>
            </a:r>
          </a:p>
        </p:txBody>
      </p:sp>
      <p:sp>
        <p:nvSpPr>
          <p:cNvPr id="4" name="Rectangle 3"/>
          <p:cNvSpPr/>
          <p:nvPr/>
        </p:nvSpPr>
        <p:spPr>
          <a:xfrm>
            <a:off x="838200" y="2429850"/>
            <a:ext cx="6096000" cy="2585323"/>
          </a:xfrm>
          <a:prstGeom prst="rect">
            <a:avLst/>
          </a:prstGeom>
        </p:spPr>
        <p:txBody>
          <a:bodyPr>
            <a:spAutoFit/>
          </a:bodyPr>
          <a:lstStyle/>
          <a:p>
            <a:r>
              <a:rPr lang="en-US" b="1" dirty="0">
                <a:latin typeface="medium-content-serif-font"/>
              </a:rPr>
              <a:t>Advantage:</a:t>
            </a:r>
          </a:p>
          <a:p>
            <a:pPr marL="285750" indent="-285750">
              <a:buFont typeface="Wingdings" panose="05000000000000000000" pitchFamily="2" charset="2"/>
              <a:buChar char="q"/>
            </a:pPr>
            <a:r>
              <a:rPr lang="en-US" dirty="0">
                <a:latin typeface="medium-content-serif-font"/>
              </a:rPr>
              <a:t>Different boosting procedure to improve the efficiency </a:t>
            </a:r>
          </a:p>
          <a:p>
            <a:pPr marL="285750" indent="-285750">
              <a:buFont typeface="Wingdings" panose="05000000000000000000" pitchFamily="2" charset="2"/>
              <a:buChar char="q"/>
            </a:pPr>
            <a:r>
              <a:rPr lang="en-US" dirty="0">
                <a:latin typeface="medium-content-serif-font"/>
              </a:rPr>
              <a:t>Handle categorical features</a:t>
            </a:r>
          </a:p>
          <a:p>
            <a:pPr marL="285750" indent="-285750">
              <a:buFont typeface="Wingdings" panose="05000000000000000000" pitchFamily="2" charset="2"/>
              <a:buChar char="q"/>
            </a:pPr>
            <a:r>
              <a:rPr lang="en-US" dirty="0">
                <a:latin typeface="medium-content-serif-font"/>
              </a:rPr>
              <a:t>Give very good result before tuning </a:t>
            </a:r>
          </a:p>
          <a:p>
            <a:endParaRPr lang="en-US" dirty="0">
              <a:latin typeface="medium-content-serif-font"/>
            </a:endParaRPr>
          </a:p>
          <a:p>
            <a:r>
              <a:rPr lang="en-US" b="1" dirty="0"/>
              <a:t>Disadvantages:</a:t>
            </a:r>
          </a:p>
          <a:p>
            <a:pPr marL="285750" indent="-285750">
              <a:buFont typeface="Wingdings" panose="05000000000000000000" pitchFamily="2" charset="2"/>
              <a:buChar char="q"/>
            </a:pPr>
            <a:r>
              <a:rPr lang="en-US" dirty="0"/>
              <a:t>Can’t support sparse matrix</a:t>
            </a:r>
          </a:p>
          <a:p>
            <a:pPr marL="285750" indent="-285750">
              <a:buFont typeface="Wingdings" panose="05000000000000000000" pitchFamily="2" charset="2"/>
              <a:buChar char="q"/>
            </a:pPr>
            <a:r>
              <a:rPr lang="en-US" dirty="0"/>
              <a:t>Takes more time to train than </a:t>
            </a:r>
            <a:r>
              <a:rPr lang="en-US" dirty="0" err="1"/>
              <a:t>LightGBM</a:t>
            </a:r>
            <a:r>
              <a:rPr lang="en-US" dirty="0"/>
              <a:t> if the dataset has many numerical features</a:t>
            </a:r>
          </a:p>
        </p:txBody>
      </p:sp>
      <p:pic>
        <p:nvPicPr>
          <p:cNvPr id="4098" name="Picture 2" descr="https://miro.medium.com/max/450/1*DkJkNkEEfOrUrrXGaPoQa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24019" y="1570722"/>
            <a:ext cx="4286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100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Parameters</a:t>
            </a:r>
          </a:p>
        </p:txBody>
      </p:sp>
      <p:pic>
        <p:nvPicPr>
          <p:cNvPr id="1026" name="Picture 2" descr="https://miro.medium.com/max/1700/1*A0b_ahXOrrijazzJengwY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334" y="1144395"/>
            <a:ext cx="10708425" cy="547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Parameters </a:t>
            </a:r>
          </a:p>
        </p:txBody>
      </p:sp>
      <p:sp>
        <p:nvSpPr>
          <p:cNvPr id="6" name="TextBox 5"/>
          <p:cNvSpPr txBox="1"/>
          <p:nvPr/>
        </p:nvSpPr>
        <p:spPr>
          <a:xfrm>
            <a:off x="898634" y="1474076"/>
            <a:ext cx="10381594" cy="3970318"/>
          </a:xfrm>
          <a:prstGeom prst="rect">
            <a:avLst/>
          </a:prstGeom>
          <a:noFill/>
        </p:spPr>
        <p:txBody>
          <a:bodyPr wrap="square" rtlCol="0">
            <a:spAutoFit/>
          </a:bodyPr>
          <a:lstStyle/>
          <a:p>
            <a:r>
              <a:rPr lang="en-US" dirty="0"/>
              <a:t>Parameter Tips:</a:t>
            </a:r>
          </a:p>
          <a:p>
            <a:endParaRPr lang="en-US" dirty="0"/>
          </a:p>
          <a:p>
            <a:r>
              <a:rPr lang="en-US" dirty="0" err="1"/>
              <a:t>Scale_pos_weight</a:t>
            </a:r>
            <a:r>
              <a:rPr lang="en-US" dirty="0"/>
              <a:t> : Control the balance of positive and negative weights, useful for unbalanced classes. A typical value to consider: sum(negative instances) / sum(positive instances)</a:t>
            </a:r>
          </a:p>
          <a:p>
            <a:endParaRPr lang="en-US" dirty="0"/>
          </a:p>
          <a:p>
            <a:r>
              <a:rPr lang="en-US" dirty="0" err="1"/>
              <a:t>booster_type</a:t>
            </a:r>
            <a:r>
              <a:rPr lang="en-US" dirty="0"/>
              <a:t>(boosting) : </a:t>
            </a:r>
            <a:r>
              <a:rPr lang="en-US" dirty="0" err="1"/>
              <a:t>XGBoost</a:t>
            </a:r>
            <a:r>
              <a:rPr lang="en-US" dirty="0"/>
              <a:t> (</a:t>
            </a:r>
            <a:r>
              <a:rPr lang="en-US" dirty="0" err="1"/>
              <a:t>gbtree</a:t>
            </a:r>
            <a:r>
              <a:rPr lang="en-US" dirty="0"/>
              <a:t>, </a:t>
            </a:r>
            <a:r>
              <a:rPr lang="en-US" dirty="0" err="1"/>
              <a:t>gblinear</a:t>
            </a:r>
            <a:r>
              <a:rPr lang="en-US" dirty="0"/>
              <a:t> and dart) ; </a:t>
            </a:r>
            <a:r>
              <a:rPr lang="en-US" dirty="0" err="1"/>
              <a:t>LightGBM</a:t>
            </a:r>
            <a:r>
              <a:rPr lang="en-US" dirty="0"/>
              <a:t>(</a:t>
            </a:r>
            <a:r>
              <a:rPr lang="en-US" dirty="0" err="1"/>
              <a:t>gbdt</a:t>
            </a:r>
            <a:r>
              <a:rPr lang="en-US" dirty="0"/>
              <a:t>, </a:t>
            </a:r>
            <a:r>
              <a:rPr lang="en-US" dirty="0" err="1"/>
              <a:t>rf</a:t>
            </a:r>
            <a:r>
              <a:rPr lang="en-US" dirty="0"/>
              <a:t>, dart, </a:t>
            </a:r>
            <a:r>
              <a:rPr lang="en-US" dirty="0" err="1"/>
              <a:t>goss</a:t>
            </a:r>
            <a:r>
              <a:rPr lang="en-US" dirty="0"/>
              <a:t> )</a:t>
            </a:r>
          </a:p>
          <a:p>
            <a:r>
              <a:rPr lang="en-US" dirty="0"/>
              <a:t>Dart : Dropouts meet Multiple Additive Regression Trees</a:t>
            </a:r>
          </a:p>
          <a:p>
            <a:r>
              <a:rPr lang="en-US" dirty="0"/>
              <a:t>Additional parameters for dart booster:  </a:t>
            </a:r>
            <a:r>
              <a:rPr lang="en-US" dirty="0" err="1"/>
              <a:t>XGBoost</a:t>
            </a:r>
            <a:r>
              <a:rPr lang="en-US" dirty="0"/>
              <a:t>(</a:t>
            </a:r>
            <a:r>
              <a:rPr lang="en-US" dirty="0" err="1"/>
              <a:t>one_drop</a:t>
            </a:r>
            <a:r>
              <a:rPr lang="en-US" dirty="0"/>
              <a:t>, </a:t>
            </a:r>
            <a:r>
              <a:rPr lang="en-US" dirty="0" err="1"/>
              <a:t>skip_drop</a:t>
            </a:r>
            <a:r>
              <a:rPr lang="en-US" dirty="0"/>
              <a:t>, </a:t>
            </a:r>
            <a:r>
              <a:rPr lang="en-US" dirty="0" err="1"/>
              <a:t>rate_drop</a:t>
            </a:r>
            <a:r>
              <a:rPr lang="en-US" dirty="0"/>
              <a:t>…); </a:t>
            </a:r>
            <a:r>
              <a:rPr lang="en-US" dirty="0" err="1"/>
              <a:t>LightGBM</a:t>
            </a:r>
            <a:r>
              <a:rPr lang="en-US" dirty="0"/>
              <a:t>(</a:t>
            </a:r>
            <a:r>
              <a:rPr lang="en-US" dirty="0" err="1"/>
              <a:t>drop_rate,max_drop,skip_drop</a:t>
            </a:r>
            <a:r>
              <a:rPr lang="en-US" dirty="0"/>
              <a:t>…). Dart booster tuning is quite time consuming.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2646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Package information </a:t>
            </a:r>
          </a:p>
        </p:txBody>
      </p:sp>
      <p:sp>
        <p:nvSpPr>
          <p:cNvPr id="4" name="Rectangle 3"/>
          <p:cNvSpPr/>
          <p:nvPr/>
        </p:nvSpPr>
        <p:spPr>
          <a:xfrm>
            <a:off x="838201" y="1328133"/>
            <a:ext cx="5751786" cy="1477328"/>
          </a:xfrm>
          <a:prstGeom prst="rect">
            <a:avLst/>
          </a:prstGeom>
        </p:spPr>
        <p:txBody>
          <a:bodyPr wrap="square">
            <a:spAutoFit/>
          </a:bodyPr>
          <a:lstStyle/>
          <a:p>
            <a:endParaRPr lang="en-US" dirty="0">
              <a:latin typeface="medium-content-serif-font"/>
            </a:endParaRPr>
          </a:p>
          <a:p>
            <a:endParaRPr lang="en-US" dirty="0">
              <a:latin typeface="medium-content-serif-font"/>
            </a:endParaRPr>
          </a:p>
          <a:p>
            <a:endParaRPr lang="en-US" dirty="0">
              <a:latin typeface="medium-content-serif-font"/>
            </a:endParaRPr>
          </a:p>
          <a:p>
            <a:endParaRPr lang="en-US" b="1" dirty="0"/>
          </a:p>
          <a:p>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353691312"/>
              </p:ext>
            </p:extLst>
          </p:nvPr>
        </p:nvGraphicFramePr>
        <p:xfrm>
          <a:off x="838199" y="1541176"/>
          <a:ext cx="9829800" cy="3864024"/>
        </p:xfrm>
        <a:graphic>
          <a:graphicData uri="http://schemas.openxmlformats.org/drawingml/2006/table">
            <a:tbl>
              <a:tblPr firstRow="1" bandRow="1">
                <a:tableStyleId>{5C22544A-7EE6-4342-B048-85BDC9FD1C3A}</a:tableStyleId>
              </a:tblPr>
              <a:tblGrid>
                <a:gridCol w="2457450">
                  <a:extLst>
                    <a:ext uri="{9D8B030D-6E8A-4147-A177-3AD203B41FA5}">
                      <a16:colId xmlns:a16="http://schemas.microsoft.com/office/drawing/2014/main" val="3446080923"/>
                    </a:ext>
                  </a:extLst>
                </a:gridCol>
                <a:gridCol w="2457450">
                  <a:extLst>
                    <a:ext uri="{9D8B030D-6E8A-4147-A177-3AD203B41FA5}">
                      <a16:colId xmlns:a16="http://schemas.microsoft.com/office/drawing/2014/main" val="2502193948"/>
                    </a:ext>
                  </a:extLst>
                </a:gridCol>
                <a:gridCol w="2457450">
                  <a:extLst>
                    <a:ext uri="{9D8B030D-6E8A-4147-A177-3AD203B41FA5}">
                      <a16:colId xmlns:a16="http://schemas.microsoft.com/office/drawing/2014/main" val="3177142682"/>
                    </a:ext>
                  </a:extLst>
                </a:gridCol>
                <a:gridCol w="2457450">
                  <a:extLst>
                    <a:ext uri="{9D8B030D-6E8A-4147-A177-3AD203B41FA5}">
                      <a16:colId xmlns:a16="http://schemas.microsoft.com/office/drawing/2014/main" val="2978762877"/>
                    </a:ext>
                  </a:extLst>
                </a:gridCol>
              </a:tblGrid>
              <a:tr h="668826">
                <a:tc>
                  <a:txBody>
                    <a:bodyPr/>
                    <a:lstStyle/>
                    <a:p>
                      <a:endParaRPr lang="en-US" dirty="0"/>
                    </a:p>
                  </a:txBody>
                  <a:tcPr/>
                </a:tc>
                <a:tc>
                  <a:txBody>
                    <a:bodyPr/>
                    <a:lstStyle/>
                    <a:p>
                      <a:r>
                        <a:rPr lang="en-US" dirty="0" err="1"/>
                        <a:t>XGBoost</a:t>
                      </a:r>
                      <a:endParaRPr lang="en-US" dirty="0"/>
                    </a:p>
                  </a:txBody>
                  <a:tcPr/>
                </a:tc>
                <a:tc>
                  <a:txBody>
                    <a:bodyPr/>
                    <a:lstStyle/>
                    <a:p>
                      <a:r>
                        <a:rPr lang="en-US" dirty="0" err="1"/>
                        <a:t>LightGBM</a:t>
                      </a:r>
                      <a:endParaRPr lang="en-US" dirty="0"/>
                    </a:p>
                  </a:txBody>
                  <a:tcPr/>
                </a:tc>
                <a:tc>
                  <a:txBody>
                    <a:bodyPr/>
                    <a:lstStyle/>
                    <a:p>
                      <a:r>
                        <a:rPr lang="en-US" dirty="0" err="1"/>
                        <a:t>CatBoost</a:t>
                      </a:r>
                      <a:endParaRPr lang="en-US" dirty="0"/>
                    </a:p>
                  </a:txBody>
                  <a:tcPr/>
                </a:tc>
                <a:extLst>
                  <a:ext uri="{0D108BD9-81ED-4DB2-BD59-A6C34878D82A}">
                    <a16:rowId xmlns:a16="http://schemas.microsoft.com/office/drawing/2014/main" val="1356588961"/>
                  </a:ext>
                </a:extLst>
              </a:tr>
              <a:tr h="668826">
                <a:tc>
                  <a:txBody>
                    <a:bodyPr/>
                    <a:lstStyle/>
                    <a:p>
                      <a:r>
                        <a:rPr lang="en-US" dirty="0"/>
                        <a:t>Publisher</a:t>
                      </a:r>
                    </a:p>
                  </a:txBody>
                  <a:tcPr/>
                </a:tc>
                <a:tc>
                  <a:txBody>
                    <a:bodyPr/>
                    <a:lstStyle/>
                    <a:p>
                      <a:r>
                        <a:rPr lang="en-US" dirty="0" err="1"/>
                        <a:t>Tianqi</a:t>
                      </a:r>
                      <a:r>
                        <a:rPr lang="en-US" baseline="0" dirty="0"/>
                        <a:t> Chen</a:t>
                      </a:r>
                      <a:endParaRPr lang="en-US" dirty="0"/>
                    </a:p>
                  </a:txBody>
                  <a:tcPr/>
                </a:tc>
                <a:tc>
                  <a:txBody>
                    <a:bodyPr/>
                    <a:lstStyle/>
                    <a:p>
                      <a:r>
                        <a:rPr lang="en-US" dirty="0"/>
                        <a:t>Microsoft</a:t>
                      </a:r>
                    </a:p>
                  </a:txBody>
                  <a:tcPr/>
                </a:tc>
                <a:tc>
                  <a:txBody>
                    <a:bodyPr/>
                    <a:lstStyle/>
                    <a:p>
                      <a:r>
                        <a:rPr lang="en-US" dirty="0" err="1"/>
                        <a:t>Yandex</a:t>
                      </a:r>
                      <a:endParaRPr lang="en-US" dirty="0"/>
                    </a:p>
                  </a:txBody>
                  <a:tcPr/>
                </a:tc>
                <a:extLst>
                  <a:ext uri="{0D108BD9-81ED-4DB2-BD59-A6C34878D82A}">
                    <a16:rowId xmlns:a16="http://schemas.microsoft.com/office/drawing/2014/main" val="3109687875"/>
                  </a:ext>
                </a:extLst>
              </a:tr>
              <a:tr h="668826">
                <a:tc>
                  <a:txBody>
                    <a:bodyPr/>
                    <a:lstStyle/>
                    <a:p>
                      <a:r>
                        <a:rPr lang="en-US" dirty="0"/>
                        <a:t>License </a:t>
                      </a:r>
                    </a:p>
                  </a:txBody>
                  <a:tcPr/>
                </a:tc>
                <a:tc>
                  <a:txBody>
                    <a:bodyPr/>
                    <a:lstStyle/>
                    <a:p>
                      <a:pPr marL="0" algn="l" defTabSz="914400" rtl="0" eaLnBrk="1" latinLnBrk="0" hangingPunct="1"/>
                      <a:r>
                        <a:rPr lang="en-US" sz="1800" kern="1200" dirty="0">
                          <a:solidFill>
                            <a:schemeClr val="dk1"/>
                          </a:solidFill>
                          <a:latin typeface="+mn-lt"/>
                          <a:ea typeface="+mn-ea"/>
                          <a:cs typeface="+mn-cs"/>
                        </a:rPr>
                        <a:t>Apache-2</a:t>
                      </a:r>
                    </a:p>
                    <a:p>
                      <a:pPr marL="0" algn="l" defTabSz="914400" rtl="0" eaLnBrk="1" latinLnBrk="0" hangingPunct="1"/>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latin typeface="+mn-lt"/>
                          <a:ea typeface="+mn-ea"/>
                          <a:cs typeface="+mn-cs"/>
                        </a:rPr>
                        <a:t>MIT</a:t>
                      </a:r>
                    </a:p>
                  </a:txBody>
                  <a:tcPr/>
                </a:tc>
                <a:tc>
                  <a:txBody>
                    <a:bodyPr/>
                    <a:lstStyle/>
                    <a:p>
                      <a:pPr marL="0" algn="l" defTabSz="914400" rtl="0" eaLnBrk="1" latinLnBrk="0" hangingPunct="1"/>
                      <a:r>
                        <a:rPr lang="en-US" sz="1800" kern="1200" dirty="0">
                          <a:solidFill>
                            <a:schemeClr val="dk1"/>
                          </a:solidFill>
                          <a:latin typeface="+mn-lt"/>
                          <a:ea typeface="+mn-ea"/>
                          <a:cs typeface="+mn-cs"/>
                        </a:rPr>
                        <a:t>Apache-2</a:t>
                      </a:r>
                    </a:p>
                    <a:p>
                      <a:pPr marL="0" algn="l" defTabSz="914400" rtl="0" eaLnBrk="1" latinLnBrk="0" hangingPunct="1"/>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778876563"/>
                  </a:ext>
                </a:extLst>
              </a:tr>
              <a:tr h="668826">
                <a:tc>
                  <a:txBody>
                    <a:bodyPr/>
                    <a:lstStyle/>
                    <a:p>
                      <a:r>
                        <a:rPr lang="en-US" dirty="0"/>
                        <a:t>Release cycle</a:t>
                      </a:r>
                    </a:p>
                  </a:txBody>
                  <a:tcPr/>
                </a:tc>
                <a:tc>
                  <a:txBody>
                    <a:bodyPr/>
                    <a:lstStyle/>
                    <a:p>
                      <a:r>
                        <a:rPr lang="en-US" dirty="0">
                          <a:hlinkClick r:id="rId2"/>
                        </a:rPr>
                        <a:t>https://pypi.org/project/xgboost/0.90/#history</a:t>
                      </a:r>
                      <a:endParaRPr lang="en-US" dirty="0"/>
                    </a:p>
                  </a:txBody>
                  <a:tcPr/>
                </a:tc>
                <a:tc>
                  <a:txBody>
                    <a:bodyPr/>
                    <a:lstStyle/>
                    <a:p>
                      <a:r>
                        <a:rPr lang="en-US" dirty="0">
                          <a:hlinkClick r:id="rId3"/>
                        </a:rPr>
                        <a:t>https://pypi.org/project/lightgbm/2.0.2/</a:t>
                      </a:r>
                      <a:endParaRPr lang="en-US" dirty="0"/>
                    </a:p>
                  </a:txBody>
                  <a:tcPr/>
                </a:tc>
                <a:tc>
                  <a:txBody>
                    <a:bodyPr/>
                    <a:lstStyle/>
                    <a:p>
                      <a:r>
                        <a:rPr lang="en-US" dirty="0">
                          <a:hlinkClick r:id="rId4"/>
                        </a:rPr>
                        <a:t>https://pypi.org/project/catboost/#history</a:t>
                      </a:r>
                      <a:endParaRPr lang="en-US" dirty="0"/>
                    </a:p>
                  </a:txBody>
                  <a:tcPr/>
                </a:tc>
                <a:extLst>
                  <a:ext uri="{0D108BD9-81ED-4DB2-BD59-A6C34878D82A}">
                    <a16:rowId xmlns:a16="http://schemas.microsoft.com/office/drawing/2014/main" val="1017843195"/>
                  </a:ext>
                </a:extLst>
              </a:tr>
              <a:tr h="668826">
                <a:tc>
                  <a:txBody>
                    <a:bodyPr/>
                    <a:lstStyle/>
                    <a:p>
                      <a:r>
                        <a:rPr lang="en-US" dirty="0"/>
                        <a:t>Compatibility</a:t>
                      </a:r>
                      <a:r>
                        <a:rPr lang="en-US" baseline="0" dirty="0"/>
                        <a:t> with Spark</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XGBoost4J-Spark:</a:t>
                      </a:r>
                      <a:endParaRPr lang="en-US" sz="1800" kern="1200" dirty="0">
                        <a:solidFill>
                          <a:schemeClr val="dk1"/>
                        </a:solidFill>
                        <a:latin typeface="+mn-lt"/>
                        <a:ea typeface="+mn-ea"/>
                        <a:cs typeface="+mn-cs"/>
                        <a:hlinkClick r:id="rId5"/>
                      </a:endParaRPr>
                    </a:p>
                    <a:p>
                      <a:r>
                        <a:rPr lang="en-US" dirty="0">
                          <a:hlinkClick r:id="rId5"/>
                        </a:rPr>
                        <a:t>https://xgboost.readthedocs.io/en/latest/jvm/index.html</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Pyspark</a:t>
                      </a:r>
                      <a:r>
                        <a:rPr lang="en-US" baseline="0" dirty="0"/>
                        <a:t> package</a:t>
                      </a:r>
                      <a:r>
                        <a:rPr lang="en-US" dirty="0"/>
                        <a:t>:</a:t>
                      </a:r>
                      <a:endParaRPr lang="en-US" sz="1800" kern="1200" dirty="0">
                        <a:solidFill>
                          <a:schemeClr val="dk1"/>
                        </a:solidFill>
                        <a:latin typeface="+mn-lt"/>
                        <a:ea typeface="+mn-ea"/>
                        <a:cs typeface="+mn-cs"/>
                        <a:hlinkClick r:id="rId6"/>
                      </a:endParaRPr>
                    </a:p>
                    <a:p>
                      <a:pPr marL="0" algn="l" defTabSz="914400" rtl="0" eaLnBrk="1" latinLnBrk="0" hangingPunct="1"/>
                      <a:r>
                        <a:rPr lang="en-US" sz="1800" kern="1200" dirty="0">
                          <a:solidFill>
                            <a:schemeClr val="dk1"/>
                          </a:solidFill>
                          <a:latin typeface="+mn-lt"/>
                          <a:ea typeface="+mn-ea"/>
                          <a:cs typeface="+mn-cs"/>
                          <a:hlinkClick r:id="rId6"/>
                        </a:rPr>
                        <a:t>https://github.com/Azure/mmlspark/blob/master/docs/lightgbm.md</a:t>
                      </a:r>
                      <a:endParaRPr lang="en-US" sz="1800" kern="1200" dirty="0">
                        <a:solidFill>
                          <a:schemeClr val="dk1"/>
                        </a:solidFill>
                        <a:latin typeface="+mn-lt"/>
                        <a:ea typeface="+mn-ea"/>
                        <a:cs typeface="+mn-cs"/>
                      </a:endParaRPr>
                    </a:p>
                  </a:txBody>
                  <a:tcPr/>
                </a:tc>
                <a:tc>
                  <a:txBody>
                    <a:bodyPr/>
                    <a:lstStyle/>
                    <a:p>
                      <a:r>
                        <a:rPr lang="en-US" dirty="0"/>
                        <a:t>Not find yet</a:t>
                      </a:r>
                    </a:p>
                  </a:txBody>
                  <a:tcPr/>
                </a:tc>
                <a:extLst>
                  <a:ext uri="{0D108BD9-81ED-4DB2-BD59-A6C34878D82A}">
                    <a16:rowId xmlns:a16="http://schemas.microsoft.com/office/drawing/2014/main" val="1598101587"/>
                  </a:ext>
                </a:extLst>
              </a:tr>
            </a:tbl>
          </a:graphicData>
        </a:graphic>
      </p:graphicFrame>
    </p:spTree>
    <p:extLst>
      <p:ext uri="{BB962C8B-B14F-4D97-AF65-F5344CB8AC3E}">
        <p14:creationId xmlns:p14="http://schemas.microsoft.com/office/powerpoint/2010/main" val="40564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Introduction of </a:t>
            </a:r>
            <a:r>
              <a:rPr lang="en-US" dirty="0" err="1"/>
              <a:t>Kaggle</a:t>
            </a:r>
            <a:r>
              <a:rPr lang="en-US" dirty="0"/>
              <a:t> Winning Solution</a:t>
            </a:r>
          </a:p>
          <a:p>
            <a:r>
              <a:rPr lang="en-US" dirty="0"/>
              <a:t>Evolution of Tree-based Algorithms</a:t>
            </a:r>
          </a:p>
          <a:p>
            <a:r>
              <a:rPr lang="en-US" dirty="0" err="1"/>
              <a:t>XGBoost</a:t>
            </a:r>
            <a:endParaRPr lang="en-US" dirty="0"/>
          </a:p>
          <a:p>
            <a:r>
              <a:rPr lang="en-US" dirty="0" err="1"/>
              <a:t>LightGBM</a:t>
            </a:r>
            <a:endParaRPr lang="en-US" dirty="0"/>
          </a:p>
          <a:p>
            <a:r>
              <a:rPr lang="en-US" dirty="0" err="1"/>
              <a:t>Catboost</a:t>
            </a:r>
            <a:endParaRPr lang="en-US" dirty="0"/>
          </a:p>
          <a:p>
            <a:r>
              <a:rPr lang="en-US" dirty="0"/>
              <a:t>Model Interpretability</a:t>
            </a:r>
          </a:p>
          <a:p>
            <a:r>
              <a:rPr lang="en-US" dirty="0" err="1"/>
              <a:t>Shap</a:t>
            </a:r>
            <a:r>
              <a:rPr lang="en-US" dirty="0"/>
              <a:t> Value</a:t>
            </a:r>
          </a:p>
          <a:p>
            <a:r>
              <a:rPr lang="en-US" dirty="0"/>
              <a:t>Summarization </a:t>
            </a:r>
          </a:p>
        </p:txBody>
      </p:sp>
      <p:sp>
        <p:nvSpPr>
          <p:cNvPr id="5" name="Text Placeholder 4">
            <a:extLst>
              <a:ext uri="{FF2B5EF4-FFF2-40B4-BE49-F238E27FC236}">
                <a16:creationId xmlns:a16="http://schemas.microsoft.com/office/drawing/2014/main" id="{8F298EF4-9955-4F0C-A01E-A6FE71A50CA5}"/>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3324787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cs typeface="Arial" panose="020B0604020202020204" pitchFamily="34" charset="0"/>
              </a:rPr>
              <a:t>General Summarization</a:t>
            </a:r>
            <a:br>
              <a:rPr lang="en-US" sz="3300" dirty="0">
                <a:solidFill>
                  <a:srgbClr val="006772"/>
                </a:solidFill>
                <a:latin typeface="Arial" panose="020B0604020202020204" pitchFamily="34" charset="0"/>
                <a:cs typeface="Arial" panose="020B0604020202020204" pitchFamily="34" charset="0"/>
              </a:rPr>
            </a:br>
            <a:br>
              <a:rPr lang="en-US" sz="3300" dirty="0">
                <a:solidFill>
                  <a:srgbClr val="006772"/>
                </a:solidFill>
                <a:latin typeface="Arial" panose="020B0604020202020204" pitchFamily="34" charset="0"/>
                <a:ea typeface="+mn-ea"/>
                <a:cs typeface="Arial" panose="020B0604020202020204" pitchFamily="34" charset="0"/>
              </a:rPr>
            </a:br>
            <a:br>
              <a:rPr lang="en-US" sz="3300" dirty="0">
                <a:solidFill>
                  <a:srgbClr val="006772"/>
                </a:solidFill>
                <a:latin typeface="Arial" panose="020B0604020202020204" pitchFamily="34" charset="0"/>
                <a:ea typeface="+mn-ea"/>
                <a:cs typeface="Arial" panose="020B0604020202020204" pitchFamily="34" charset="0"/>
              </a:rPr>
            </a:br>
            <a:endParaRPr lang="en-US" sz="3300" dirty="0">
              <a:solidFill>
                <a:srgbClr val="006772"/>
              </a:solidFill>
              <a:latin typeface="Arial" panose="020B0604020202020204" pitchFamily="34" charset="0"/>
              <a:ea typeface="+mn-ea"/>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290196118"/>
              </p:ext>
            </p:extLst>
          </p:nvPr>
        </p:nvGraphicFramePr>
        <p:xfrm>
          <a:off x="838200" y="1607315"/>
          <a:ext cx="10360379" cy="3917500"/>
        </p:xfrm>
        <a:graphic>
          <a:graphicData uri="http://schemas.openxmlformats.org/drawingml/2006/table">
            <a:tbl>
              <a:tblPr firstRow="1" bandRow="1">
                <a:tableStyleId>{5C22544A-7EE6-4342-B048-85BDC9FD1C3A}</a:tableStyleId>
              </a:tblPr>
              <a:tblGrid>
                <a:gridCol w="3767669">
                  <a:extLst>
                    <a:ext uri="{9D8B030D-6E8A-4147-A177-3AD203B41FA5}">
                      <a16:colId xmlns:a16="http://schemas.microsoft.com/office/drawing/2014/main" val="1764816090"/>
                    </a:ext>
                  </a:extLst>
                </a:gridCol>
                <a:gridCol w="2244386">
                  <a:extLst>
                    <a:ext uri="{9D8B030D-6E8A-4147-A177-3AD203B41FA5}">
                      <a16:colId xmlns:a16="http://schemas.microsoft.com/office/drawing/2014/main" val="3222672169"/>
                    </a:ext>
                  </a:extLst>
                </a:gridCol>
                <a:gridCol w="2030689">
                  <a:extLst>
                    <a:ext uri="{9D8B030D-6E8A-4147-A177-3AD203B41FA5}">
                      <a16:colId xmlns:a16="http://schemas.microsoft.com/office/drawing/2014/main" val="4170263418"/>
                    </a:ext>
                  </a:extLst>
                </a:gridCol>
                <a:gridCol w="2317635">
                  <a:extLst>
                    <a:ext uri="{9D8B030D-6E8A-4147-A177-3AD203B41FA5}">
                      <a16:colId xmlns:a16="http://schemas.microsoft.com/office/drawing/2014/main" val="70509959"/>
                    </a:ext>
                  </a:extLst>
                </a:gridCol>
              </a:tblGrid>
              <a:tr h="433526">
                <a:tc>
                  <a:txBody>
                    <a:bodyPr/>
                    <a:lstStyle/>
                    <a:p>
                      <a:endParaRPr lang="en-US" sz="1600" dirty="0"/>
                    </a:p>
                  </a:txBody>
                  <a:tcPr/>
                </a:tc>
                <a:tc>
                  <a:txBody>
                    <a:bodyPr/>
                    <a:lstStyle/>
                    <a:p>
                      <a:r>
                        <a:rPr lang="en-US" sz="1600" dirty="0" err="1"/>
                        <a:t>XGBoost</a:t>
                      </a:r>
                      <a:endParaRPr lang="en-US" sz="1600" dirty="0"/>
                    </a:p>
                  </a:txBody>
                  <a:tcPr/>
                </a:tc>
                <a:tc>
                  <a:txBody>
                    <a:bodyPr/>
                    <a:lstStyle/>
                    <a:p>
                      <a:r>
                        <a:rPr lang="en-US" sz="1600" dirty="0" err="1"/>
                        <a:t>LightGBM</a:t>
                      </a:r>
                      <a:endParaRPr lang="en-US" sz="1600" dirty="0"/>
                    </a:p>
                  </a:txBody>
                  <a:tcPr/>
                </a:tc>
                <a:tc>
                  <a:txBody>
                    <a:bodyPr/>
                    <a:lstStyle/>
                    <a:p>
                      <a:r>
                        <a:rPr lang="en-US" sz="1600" dirty="0" err="1"/>
                        <a:t>CatBoost</a:t>
                      </a:r>
                      <a:endParaRPr lang="en-US" sz="1600" dirty="0"/>
                    </a:p>
                  </a:txBody>
                  <a:tcPr/>
                </a:tc>
                <a:extLst>
                  <a:ext uri="{0D108BD9-81ED-4DB2-BD59-A6C34878D82A}">
                    <a16:rowId xmlns:a16="http://schemas.microsoft.com/office/drawing/2014/main" val="1050362716"/>
                  </a:ext>
                </a:extLst>
              </a:tr>
              <a:tr h="460991">
                <a:tc>
                  <a:txBody>
                    <a:bodyPr/>
                    <a:lstStyle/>
                    <a:p>
                      <a:r>
                        <a:rPr lang="en-US" sz="1600" dirty="0"/>
                        <a:t>Support Numerical data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2915191056"/>
                  </a:ext>
                </a:extLst>
              </a:tr>
              <a:tr h="433526">
                <a:tc>
                  <a:txBody>
                    <a:bodyPr/>
                    <a:lstStyle/>
                    <a:p>
                      <a:r>
                        <a:rPr lang="en-US" sz="1600" dirty="0"/>
                        <a:t>Support Categorical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fontAlgn="base"/>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4036975180"/>
                  </a:ext>
                </a:extLst>
              </a:tr>
              <a:tr h="433526">
                <a:tc>
                  <a:txBody>
                    <a:bodyPr/>
                    <a:lstStyle/>
                    <a:p>
                      <a:r>
                        <a:rPr lang="en-US" sz="1600" dirty="0"/>
                        <a:t>Support Multi-Class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3459356955"/>
                  </a:ext>
                </a:extLst>
              </a:tr>
              <a:tr h="433526">
                <a:tc>
                  <a:txBody>
                    <a:bodyPr/>
                    <a:lstStyle/>
                    <a:p>
                      <a:r>
                        <a:rPr lang="en-US" sz="1600" dirty="0"/>
                        <a:t>Support</a:t>
                      </a:r>
                      <a:r>
                        <a:rPr lang="en-US" sz="1600" baseline="0" dirty="0"/>
                        <a:t> Imbalance data</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55028561"/>
                  </a:ext>
                </a:extLst>
              </a:tr>
              <a:tr h="433526">
                <a:tc>
                  <a:txBody>
                    <a:bodyPr/>
                    <a:lstStyle/>
                    <a:p>
                      <a:r>
                        <a:rPr lang="en-US" sz="1600" dirty="0"/>
                        <a:t>Handle</a:t>
                      </a:r>
                      <a:r>
                        <a:rPr lang="en-US" sz="1600" baseline="0" dirty="0"/>
                        <a:t> Missing Value</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1173878892"/>
                  </a:ext>
                </a:extLst>
              </a:tr>
              <a:tr h="433526">
                <a:tc>
                  <a:txBody>
                    <a:bodyPr/>
                    <a:lstStyle/>
                    <a:p>
                      <a:r>
                        <a:rPr lang="en-US" sz="1600" dirty="0"/>
                        <a:t>Handle outliner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122449978"/>
                  </a:ext>
                </a:extLst>
              </a:tr>
              <a:tr h="421827">
                <a:tc>
                  <a:txBody>
                    <a:bodyPr/>
                    <a:lstStyle/>
                    <a:p>
                      <a:r>
                        <a:rPr lang="en-US" sz="1600" dirty="0"/>
                        <a:t>Training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fontAlgn="base"/>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3172703447"/>
                  </a:ext>
                </a:extLst>
              </a:tr>
              <a:tr h="433526">
                <a:tc>
                  <a:txBody>
                    <a:bodyPr/>
                    <a:lstStyle/>
                    <a:p>
                      <a:r>
                        <a:rPr lang="en-US" sz="1600" dirty="0"/>
                        <a:t>Compatible with Spark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a:t>
                      </a:r>
                    </a:p>
                  </a:txBody>
                  <a:tcPr/>
                </a:tc>
                <a:tc>
                  <a:txBody>
                    <a:bodyPr/>
                    <a:lstStyle/>
                    <a:p>
                      <a:pPr fontAlgn="base"/>
                      <a:r>
                        <a:rPr lang="en-US" sz="1600" b="1" i="0" kern="1200" dirty="0">
                          <a:solidFill>
                            <a:schemeClr val="dk1"/>
                          </a:solidFill>
                          <a:effectLst/>
                          <a:latin typeface="+mn-lt"/>
                          <a:ea typeface="+mn-ea"/>
                          <a:cs typeface="+mn-cs"/>
                        </a:rPr>
                        <a:t>✖</a:t>
                      </a:r>
                    </a:p>
                  </a:txBody>
                  <a:tcPr/>
                </a:tc>
                <a:extLst>
                  <a:ext uri="{0D108BD9-81ED-4DB2-BD59-A6C34878D82A}">
                    <a16:rowId xmlns:a16="http://schemas.microsoft.com/office/drawing/2014/main" val="597223576"/>
                  </a:ext>
                </a:extLst>
              </a:tr>
            </a:tbl>
          </a:graphicData>
        </a:graphic>
      </p:graphicFrame>
    </p:spTree>
    <p:extLst>
      <p:ext uri="{BB962C8B-B14F-4D97-AF65-F5344CB8AC3E}">
        <p14:creationId xmlns:p14="http://schemas.microsoft.com/office/powerpoint/2010/main" val="1931197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Thank you</a:t>
            </a:r>
          </a:p>
        </p:txBody>
      </p:sp>
    </p:spTree>
    <p:extLst>
      <p:ext uri="{BB962C8B-B14F-4D97-AF65-F5344CB8AC3E}">
        <p14:creationId xmlns:p14="http://schemas.microsoft.com/office/powerpoint/2010/main" val="119926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2223" y="2528712"/>
            <a:ext cx="7163760" cy="1749778"/>
          </a:xfrm>
        </p:spPr>
        <p:txBody>
          <a:bodyPr/>
          <a:lstStyle/>
          <a:p>
            <a:r>
              <a:rPr lang="en-US" dirty="0"/>
              <a:t>Select the competition from Jan 2018 – Present </a:t>
            </a:r>
          </a:p>
          <a:p>
            <a:r>
              <a:rPr lang="en-US" dirty="0"/>
              <a:t>Filter out those image analysis and audio analysis</a:t>
            </a:r>
          </a:p>
          <a:p>
            <a:r>
              <a:rPr lang="en-US" dirty="0"/>
              <a:t>Select those competition with award</a:t>
            </a:r>
          </a:p>
          <a:p>
            <a:r>
              <a:rPr lang="en-US" dirty="0"/>
              <a:t>Select those competition that last for a few months</a:t>
            </a:r>
          </a:p>
          <a:p>
            <a:r>
              <a:rPr lang="en-US" dirty="0"/>
              <a:t>Select those competition which has a detailed solution. </a:t>
            </a:r>
          </a:p>
        </p:txBody>
      </p:sp>
      <p:sp>
        <p:nvSpPr>
          <p:cNvPr id="4" name="Text Placeholder 1"/>
          <p:cNvSpPr>
            <a:spLocks noGrp="1"/>
          </p:cNvSpPr>
          <p:nvPr>
            <p:ph type="body" sz="quarter" idx="13"/>
          </p:nvPr>
        </p:nvSpPr>
        <p:spPr>
          <a:xfrm>
            <a:off x="2822223" y="1126225"/>
            <a:ext cx="8686605" cy="929798"/>
          </a:xfrm>
        </p:spPr>
        <p:txBody>
          <a:bodyPr>
            <a:normAutofit/>
          </a:bodyPr>
          <a:lstStyle/>
          <a:p>
            <a:r>
              <a:rPr lang="en-US" dirty="0" err="1"/>
              <a:t>Kaggle</a:t>
            </a:r>
            <a:r>
              <a:rPr lang="en-US" dirty="0"/>
              <a:t> Competition Selection Criteria </a:t>
            </a:r>
          </a:p>
        </p:txBody>
      </p:sp>
    </p:spTree>
    <p:extLst>
      <p:ext uri="{BB962C8B-B14F-4D97-AF65-F5344CB8AC3E}">
        <p14:creationId xmlns:p14="http://schemas.microsoft.com/office/powerpoint/2010/main" val="3011270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1029713"/>
              </p:ext>
            </p:extLst>
          </p:nvPr>
        </p:nvGraphicFramePr>
        <p:xfrm>
          <a:off x="575734" y="1624920"/>
          <a:ext cx="10783320" cy="4972949"/>
        </p:xfrm>
        <a:graphic>
          <a:graphicData uri="http://schemas.openxmlformats.org/drawingml/2006/table">
            <a:tbl>
              <a:tblPr firstRow="1" firstCol="1" bandRow="1">
                <a:tableStyleId>{5C22544A-7EE6-4342-B048-85BDC9FD1C3A}</a:tableStyleId>
              </a:tblPr>
              <a:tblGrid>
                <a:gridCol w="2114376">
                  <a:extLst>
                    <a:ext uri="{9D8B030D-6E8A-4147-A177-3AD203B41FA5}">
                      <a16:colId xmlns:a16="http://schemas.microsoft.com/office/drawing/2014/main" val="2312086347"/>
                    </a:ext>
                  </a:extLst>
                </a:gridCol>
                <a:gridCol w="1640638">
                  <a:extLst>
                    <a:ext uri="{9D8B030D-6E8A-4147-A177-3AD203B41FA5}">
                      <a16:colId xmlns:a16="http://schemas.microsoft.com/office/drawing/2014/main" val="40406003"/>
                    </a:ext>
                  </a:extLst>
                </a:gridCol>
                <a:gridCol w="989118">
                  <a:extLst>
                    <a:ext uri="{9D8B030D-6E8A-4147-A177-3AD203B41FA5}">
                      <a16:colId xmlns:a16="http://schemas.microsoft.com/office/drawing/2014/main" val="125624157"/>
                    </a:ext>
                  </a:extLst>
                </a:gridCol>
                <a:gridCol w="900744">
                  <a:extLst>
                    <a:ext uri="{9D8B030D-6E8A-4147-A177-3AD203B41FA5}">
                      <a16:colId xmlns:a16="http://schemas.microsoft.com/office/drawing/2014/main" val="1626496660"/>
                    </a:ext>
                  </a:extLst>
                </a:gridCol>
                <a:gridCol w="2614408">
                  <a:extLst>
                    <a:ext uri="{9D8B030D-6E8A-4147-A177-3AD203B41FA5}">
                      <a16:colId xmlns:a16="http://schemas.microsoft.com/office/drawing/2014/main" val="3670148189"/>
                    </a:ext>
                  </a:extLst>
                </a:gridCol>
                <a:gridCol w="2524036">
                  <a:extLst>
                    <a:ext uri="{9D8B030D-6E8A-4147-A177-3AD203B41FA5}">
                      <a16:colId xmlns:a16="http://schemas.microsoft.com/office/drawing/2014/main" val="3659813680"/>
                    </a:ext>
                  </a:extLst>
                </a:gridCol>
              </a:tblGrid>
              <a:tr h="474413">
                <a:tc>
                  <a:txBody>
                    <a:bodyPr/>
                    <a:lstStyle/>
                    <a:p>
                      <a:pPr marL="0" marR="0">
                        <a:lnSpc>
                          <a:spcPct val="107000"/>
                        </a:lnSpc>
                        <a:spcBef>
                          <a:spcPts val="0"/>
                        </a:spcBef>
                        <a:spcAft>
                          <a:spcPts val="0"/>
                        </a:spcAft>
                      </a:pPr>
                      <a:r>
                        <a:rPr lang="en-US" sz="900" b="0" dirty="0">
                          <a:effectLst/>
                        </a:rPr>
                        <a:t>Competition Name</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Description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Prize</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Date </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1st prize model</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2rd or 3nd prize</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997613541"/>
                  </a:ext>
                </a:extLst>
              </a:tr>
              <a:tr h="556549">
                <a:tc>
                  <a:txBody>
                    <a:bodyPr/>
                    <a:lstStyle/>
                    <a:p>
                      <a:pPr marL="0" marR="0">
                        <a:lnSpc>
                          <a:spcPct val="107000"/>
                        </a:lnSpc>
                        <a:spcBef>
                          <a:spcPts val="0"/>
                        </a:spcBef>
                        <a:spcAft>
                          <a:spcPts val="0"/>
                        </a:spcAft>
                      </a:pPr>
                      <a:r>
                        <a:rPr lang="en-US" sz="900" b="0" dirty="0" err="1">
                          <a:effectLst/>
                        </a:rPr>
                        <a:t>Mercari</a:t>
                      </a:r>
                      <a:r>
                        <a:rPr lang="en-US" sz="900" b="0" dirty="0">
                          <a:effectLst/>
                        </a:rPr>
                        <a:t> Price Suggestion Challenge</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automatically suggest product prices to online sellers</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$100,000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2018-02-22</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multilayer feedforward neural network with sparse inputs</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 </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644978892"/>
                  </a:ext>
                </a:extLst>
              </a:tr>
              <a:tr h="599698">
                <a:tc>
                  <a:txBody>
                    <a:bodyPr/>
                    <a:lstStyle/>
                    <a:p>
                      <a:pPr marL="0" marR="0">
                        <a:lnSpc>
                          <a:spcPct val="107000"/>
                        </a:lnSpc>
                        <a:spcBef>
                          <a:spcPts val="0"/>
                        </a:spcBef>
                        <a:spcAft>
                          <a:spcPts val="0"/>
                        </a:spcAft>
                      </a:pPr>
                      <a:r>
                        <a:rPr lang="en-US" sz="900" b="0">
                          <a:effectLst/>
                        </a:rPr>
                        <a:t>Home Credit Default Risk</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predict how capable each applicant is of repaying a loan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$70,000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2018-08-30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NN, XGBoost, LightGBM and a Hill Climber linear model</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LightGBM (CV: 0.808419)</a:t>
                      </a:r>
                    </a:p>
                    <a:p>
                      <a:pPr marL="0" marR="0">
                        <a:lnSpc>
                          <a:spcPct val="107000"/>
                        </a:lnSpc>
                        <a:spcBef>
                          <a:spcPts val="0"/>
                        </a:spcBef>
                        <a:spcAft>
                          <a:spcPts val="0"/>
                        </a:spcAft>
                      </a:pPr>
                      <a:r>
                        <a:rPr lang="en-US" sz="900" b="0">
                          <a:effectLst/>
                        </a:rPr>
                        <a:t>Random Forest (CV: 0.807978)</a:t>
                      </a:r>
                    </a:p>
                    <a:p>
                      <a:pPr marL="0" marR="0">
                        <a:lnSpc>
                          <a:spcPct val="107000"/>
                        </a:lnSpc>
                        <a:spcBef>
                          <a:spcPts val="0"/>
                        </a:spcBef>
                        <a:spcAft>
                          <a:spcPts val="0"/>
                        </a:spcAft>
                      </a:pPr>
                      <a:r>
                        <a:rPr lang="en-US" sz="900" b="0">
                          <a:effectLst/>
                        </a:rPr>
                        <a:t>Extra Trees (CV: 0.807539)</a:t>
                      </a:r>
                    </a:p>
                    <a:p>
                      <a:pPr marL="0" marR="0">
                        <a:lnSpc>
                          <a:spcPct val="107000"/>
                        </a:lnSpc>
                        <a:spcBef>
                          <a:spcPts val="0"/>
                        </a:spcBef>
                        <a:spcAft>
                          <a:spcPts val="0"/>
                        </a:spcAft>
                      </a:pPr>
                      <a:r>
                        <a:rPr lang="en-US" sz="900" b="0">
                          <a:effectLst/>
                        </a:rPr>
                        <a:t>Linear Regression (CV: 0.807291)</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2353962459"/>
                  </a:ext>
                </a:extLst>
              </a:tr>
              <a:tr h="445240">
                <a:tc>
                  <a:txBody>
                    <a:bodyPr/>
                    <a:lstStyle/>
                    <a:p>
                      <a:pPr marL="0" marR="0">
                        <a:lnSpc>
                          <a:spcPct val="107000"/>
                        </a:lnSpc>
                        <a:spcBef>
                          <a:spcPts val="0"/>
                        </a:spcBef>
                        <a:spcAft>
                          <a:spcPts val="0"/>
                        </a:spcAft>
                      </a:pPr>
                      <a:r>
                        <a:rPr lang="en-US" sz="900" b="0">
                          <a:effectLst/>
                        </a:rPr>
                        <a:t>Santander Customer Transaction Prediction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identify who will make a transaction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$65,000</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2019-04-11</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blend of these 2 models with weight 2.1 NN / 1 LGBM</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NN: LGB 3:1</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3650330285"/>
                  </a:ext>
                </a:extLst>
              </a:tr>
              <a:tr h="516144">
                <a:tc>
                  <a:txBody>
                    <a:bodyPr/>
                    <a:lstStyle/>
                    <a:p>
                      <a:pPr marL="0" marR="0">
                        <a:lnSpc>
                          <a:spcPct val="107000"/>
                        </a:lnSpc>
                        <a:spcBef>
                          <a:spcPts val="0"/>
                        </a:spcBef>
                        <a:spcAft>
                          <a:spcPts val="0"/>
                        </a:spcAft>
                      </a:pPr>
                      <a:r>
                        <a:rPr lang="en-US" sz="900" b="0">
                          <a:effectLst/>
                        </a:rPr>
                        <a:t>Jigsaw Unintended Bias in Toxicity Classification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(NLP)Detect toxicity across a diverse range of conversations</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$65,000</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2019-06-27</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BERT, </a:t>
                      </a:r>
                      <a:r>
                        <a:rPr lang="en-US" sz="900" b="0" dirty="0" err="1">
                          <a:effectLst/>
                        </a:rPr>
                        <a:t>XLNet</a:t>
                      </a:r>
                      <a:r>
                        <a:rPr lang="en-US" sz="900" b="0" dirty="0">
                          <a:effectLst/>
                        </a:rPr>
                        <a:t> and GPT2</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lstm + one bert/gpt</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3686628731"/>
                  </a:ext>
                </a:extLst>
              </a:tr>
              <a:tr h="445240">
                <a:tc>
                  <a:txBody>
                    <a:bodyPr/>
                    <a:lstStyle/>
                    <a:p>
                      <a:pPr marL="0" marR="0">
                        <a:lnSpc>
                          <a:spcPct val="107000"/>
                        </a:lnSpc>
                        <a:spcBef>
                          <a:spcPts val="0"/>
                        </a:spcBef>
                        <a:spcAft>
                          <a:spcPts val="0"/>
                        </a:spcAft>
                      </a:pPr>
                      <a:r>
                        <a:rPr lang="en-US" sz="900" b="0">
                          <a:effectLst/>
                        </a:rPr>
                        <a:t>Google Cloud &amp; NCAA® ML Competition 2018-Women's</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Sports forecasting</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$50000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2018-04-02</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single </a:t>
                      </a:r>
                      <a:r>
                        <a:rPr lang="en-US" sz="900" b="0" dirty="0" err="1">
                          <a:effectLst/>
                        </a:rPr>
                        <a:t>xgboost</a:t>
                      </a:r>
                      <a:r>
                        <a:rPr lang="en-US" sz="900" b="0" dirty="0">
                          <a:effectLst/>
                        </a:rPr>
                        <a:t> model</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 </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4285736782"/>
                  </a:ext>
                </a:extLst>
              </a:tr>
              <a:tr h="343348">
                <a:tc>
                  <a:txBody>
                    <a:bodyPr/>
                    <a:lstStyle/>
                    <a:p>
                      <a:pPr marL="0" marR="0">
                        <a:lnSpc>
                          <a:spcPct val="107000"/>
                        </a:lnSpc>
                        <a:spcBef>
                          <a:spcPts val="0"/>
                        </a:spcBef>
                        <a:spcAft>
                          <a:spcPts val="0"/>
                        </a:spcAft>
                      </a:pPr>
                      <a:r>
                        <a:rPr lang="en-US" sz="900" b="0">
                          <a:effectLst/>
                        </a:rPr>
                        <a:t>Elo Merchant Category Recommendation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(Regression)understand customer loyalty</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$50000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2019-02-27</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 </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err="1">
                          <a:effectLst/>
                        </a:rPr>
                        <a:t>Lightgbm</a:t>
                      </a:r>
                      <a:r>
                        <a:rPr lang="en-US" sz="900" b="0" dirty="0">
                          <a:effectLst/>
                        </a:rPr>
                        <a:t> + </a:t>
                      </a:r>
                      <a:r>
                        <a:rPr lang="en-US" sz="900" b="0" dirty="0" err="1">
                          <a:effectLst/>
                        </a:rPr>
                        <a:t>Nueral</a:t>
                      </a:r>
                      <a:r>
                        <a:rPr lang="en-US" sz="900" b="0" dirty="0">
                          <a:effectLst/>
                        </a:rPr>
                        <a:t> </a:t>
                      </a:r>
                      <a:r>
                        <a:rPr lang="en-US" sz="900" b="0" dirty="0" err="1">
                          <a:effectLst/>
                        </a:rPr>
                        <a:t>Netowork</a:t>
                      </a:r>
                      <a:endParaRPr lang="en-US" sz="900" b="0" dirty="0">
                        <a:effectLst/>
                      </a:endParaRPr>
                    </a:p>
                    <a:p>
                      <a:pPr marL="0" marR="0">
                        <a:lnSpc>
                          <a:spcPct val="107000"/>
                        </a:lnSpc>
                        <a:spcBef>
                          <a:spcPts val="0"/>
                        </a:spcBef>
                        <a:spcAft>
                          <a:spcPts val="0"/>
                        </a:spcAft>
                      </a:pPr>
                      <a:r>
                        <a:rPr lang="en-US" sz="900" b="0" dirty="0">
                          <a:effectLst/>
                        </a:rPr>
                        <a:t> </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2816558025"/>
                  </a:ext>
                </a:extLst>
              </a:tr>
              <a:tr h="445240">
                <a:tc>
                  <a:txBody>
                    <a:bodyPr/>
                    <a:lstStyle/>
                    <a:p>
                      <a:pPr marL="0" marR="0">
                        <a:lnSpc>
                          <a:spcPct val="107000"/>
                        </a:lnSpc>
                        <a:spcBef>
                          <a:spcPts val="0"/>
                        </a:spcBef>
                        <a:spcAft>
                          <a:spcPts val="0"/>
                        </a:spcAft>
                      </a:pPr>
                      <a:r>
                        <a:rPr lang="en-US" sz="900" b="0">
                          <a:effectLst/>
                        </a:rPr>
                        <a:t>Corporación Favorita Grocery Sales Forecasting</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predict sales for a large grocery chain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$30,000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2018-01-16</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Ensemble of </a:t>
                      </a:r>
                      <a:r>
                        <a:rPr lang="en-US" sz="900" b="0" dirty="0" err="1">
                          <a:effectLst/>
                        </a:rPr>
                        <a:t>lgb</a:t>
                      </a:r>
                      <a:r>
                        <a:rPr lang="en-US" sz="900" b="0" dirty="0">
                          <a:effectLst/>
                        </a:rPr>
                        <a:t> and NN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CNN, LSTM and GRU</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3799545072"/>
                  </a:ext>
                </a:extLst>
              </a:tr>
              <a:tr h="477043">
                <a:tc>
                  <a:txBody>
                    <a:bodyPr/>
                    <a:lstStyle/>
                    <a:p>
                      <a:pPr marL="0" marR="0">
                        <a:lnSpc>
                          <a:spcPct val="107000"/>
                        </a:lnSpc>
                        <a:spcBef>
                          <a:spcPts val="0"/>
                        </a:spcBef>
                        <a:spcAft>
                          <a:spcPts val="0"/>
                        </a:spcAft>
                      </a:pPr>
                      <a:r>
                        <a:rPr lang="en-US" sz="900" b="0" dirty="0">
                          <a:effectLst/>
                        </a:rPr>
                        <a:t>IEEE-CIS Fraud Detection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 </a:t>
                      </a:r>
                    </a:p>
                    <a:p>
                      <a:pPr marL="0" marR="0">
                        <a:lnSpc>
                          <a:spcPct val="107000"/>
                        </a:lnSpc>
                        <a:spcBef>
                          <a:spcPts val="0"/>
                        </a:spcBef>
                        <a:spcAft>
                          <a:spcPts val="0"/>
                        </a:spcAft>
                      </a:pPr>
                      <a:r>
                        <a:rPr lang="en-US" sz="900" b="0" dirty="0">
                          <a:effectLst/>
                        </a:rPr>
                        <a:t>IEEE-CIS Fraud Detection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$20,000</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2019-10-04</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1.ensembled together with Konstantin's </a:t>
                      </a:r>
                      <a:r>
                        <a:rPr lang="en-US" sz="900" b="0" dirty="0" err="1">
                          <a:effectLst/>
                        </a:rPr>
                        <a:t>CatBoost</a:t>
                      </a:r>
                      <a:r>
                        <a:rPr lang="en-US" sz="900" b="0" dirty="0">
                          <a:effectLst/>
                        </a:rPr>
                        <a:t> and </a:t>
                      </a:r>
                      <a:r>
                        <a:rPr lang="en-US" sz="900" b="0" dirty="0" err="1">
                          <a:effectLst/>
                        </a:rPr>
                        <a:t>LGBMxgboos</a:t>
                      </a:r>
                      <a:r>
                        <a:rPr lang="en-US" sz="900" b="0" dirty="0">
                          <a:effectLst/>
                        </a:rPr>
                        <a:t> models</a:t>
                      </a:r>
                    </a:p>
                    <a:p>
                      <a:pPr marL="0" marR="0">
                        <a:lnSpc>
                          <a:spcPct val="107000"/>
                        </a:lnSpc>
                        <a:spcBef>
                          <a:spcPts val="0"/>
                        </a:spcBef>
                        <a:spcAft>
                          <a:spcPts val="0"/>
                        </a:spcAft>
                      </a:pPr>
                      <a:r>
                        <a:rPr lang="en-US" sz="900" b="0" dirty="0">
                          <a:effectLst/>
                        </a:rPr>
                        <a:t>2. </a:t>
                      </a:r>
                      <a:r>
                        <a:rPr lang="en-US" sz="900" b="0" dirty="0" err="1">
                          <a:effectLst/>
                        </a:rPr>
                        <a:t>xgboost</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err="1">
                          <a:effectLst/>
                        </a:rPr>
                        <a:t>lgb</a:t>
                      </a:r>
                      <a:r>
                        <a:rPr lang="en-US" sz="900" b="0" dirty="0">
                          <a:effectLst/>
                        </a:rPr>
                        <a:t> 0.9644</a:t>
                      </a:r>
                    </a:p>
                    <a:p>
                      <a:pPr marL="0" marR="0">
                        <a:lnSpc>
                          <a:spcPct val="107000"/>
                        </a:lnSpc>
                        <a:spcBef>
                          <a:spcPts val="0"/>
                        </a:spcBef>
                        <a:spcAft>
                          <a:spcPts val="0"/>
                        </a:spcAft>
                      </a:pPr>
                      <a:r>
                        <a:rPr lang="en-US" sz="900" b="0" dirty="0" err="1">
                          <a:effectLst/>
                        </a:rPr>
                        <a:t>Catboost</a:t>
                      </a:r>
                      <a:r>
                        <a:rPr lang="en-US" sz="900" b="0" dirty="0">
                          <a:effectLst/>
                        </a:rPr>
                        <a:t> 0.9626</a:t>
                      </a:r>
                    </a:p>
                    <a:p>
                      <a:pPr marL="0" marR="0">
                        <a:lnSpc>
                          <a:spcPct val="107000"/>
                        </a:lnSpc>
                        <a:spcBef>
                          <a:spcPts val="0"/>
                        </a:spcBef>
                        <a:spcAft>
                          <a:spcPts val="0"/>
                        </a:spcAft>
                      </a:pPr>
                      <a:r>
                        <a:rPr lang="en-US" sz="900" b="0" dirty="0" err="1">
                          <a:effectLst/>
                        </a:rPr>
                        <a:t>xgb</a:t>
                      </a:r>
                      <a:r>
                        <a:rPr lang="en-US" sz="900" b="0" dirty="0">
                          <a:effectLst/>
                        </a:rPr>
                        <a:t>/</a:t>
                      </a:r>
                      <a:r>
                        <a:rPr lang="en-US" sz="900" b="0" dirty="0" err="1">
                          <a:effectLst/>
                        </a:rPr>
                        <a:t>lgb</a:t>
                      </a:r>
                      <a:r>
                        <a:rPr lang="en-US" sz="900" b="0" dirty="0">
                          <a:effectLst/>
                        </a:rPr>
                        <a:t> blend 0.9623</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2030204737"/>
                  </a:ext>
                </a:extLst>
              </a:tr>
              <a:tr h="333929">
                <a:tc>
                  <a:txBody>
                    <a:bodyPr/>
                    <a:lstStyle/>
                    <a:p>
                      <a:pPr marL="0" marR="0">
                        <a:lnSpc>
                          <a:spcPct val="107000"/>
                        </a:lnSpc>
                        <a:spcBef>
                          <a:spcPts val="0"/>
                        </a:spcBef>
                        <a:spcAft>
                          <a:spcPts val="0"/>
                        </a:spcAft>
                      </a:pPr>
                      <a:r>
                        <a:rPr lang="en-US" sz="900" b="0">
                          <a:effectLst/>
                        </a:rPr>
                        <a:t>Avito Demand Prediction Challenge</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Predict demand for an online classified ad</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$25,000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2018-06-28</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Ensemble NN</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err="1">
                          <a:effectLst/>
                        </a:rPr>
                        <a:t>LightGBM</a:t>
                      </a:r>
                      <a:endParaRPr lang="en-US" sz="900" b="0" dirty="0">
                        <a:effectLst/>
                      </a:endParaRPr>
                    </a:p>
                    <a:p>
                      <a:pPr marL="0" marR="0">
                        <a:lnSpc>
                          <a:spcPct val="107000"/>
                        </a:lnSpc>
                        <a:spcBef>
                          <a:spcPts val="0"/>
                        </a:spcBef>
                        <a:spcAft>
                          <a:spcPts val="0"/>
                        </a:spcAft>
                      </a:pPr>
                      <a:r>
                        <a:rPr lang="en-US" sz="900" b="0" dirty="0">
                          <a:effectLst/>
                        </a:rPr>
                        <a:t>NN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3380087168"/>
                  </a:ext>
                </a:extLst>
              </a:tr>
              <a:tr h="336105">
                <a:tc>
                  <a:txBody>
                    <a:bodyPr/>
                    <a:lstStyle/>
                    <a:p>
                      <a:pPr marL="0" marR="0">
                        <a:lnSpc>
                          <a:spcPct val="107000"/>
                        </a:lnSpc>
                        <a:spcBef>
                          <a:spcPts val="0"/>
                        </a:spcBef>
                        <a:spcAft>
                          <a:spcPts val="0"/>
                        </a:spcAft>
                      </a:pPr>
                      <a:r>
                        <a:rPr lang="en-US" sz="900" b="0">
                          <a:effectLst/>
                        </a:rPr>
                        <a:t>TalkingData AdTracking Fraud Detection Challenge</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detect fraudulent click traffic for mobile app ads</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$25,000</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a:effectLst/>
                        </a:rPr>
                        <a:t>2018-05-08</a:t>
                      </a:r>
                      <a:endParaRPr lang="en-US" sz="900" b="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even bagged LGB models and a single bagged NN</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tc>
                  <a:txBody>
                    <a:bodyPr/>
                    <a:lstStyle/>
                    <a:p>
                      <a:pPr marL="0" marR="0">
                        <a:lnSpc>
                          <a:spcPct val="107000"/>
                        </a:lnSpc>
                        <a:spcBef>
                          <a:spcPts val="0"/>
                        </a:spcBef>
                        <a:spcAft>
                          <a:spcPts val="0"/>
                        </a:spcAft>
                      </a:pPr>
                      <a:r>
                        <a:rPr lang="en-US" sz="900" b="0" dirty="0">
                          <a:effectLst/>
                        </a:rPr>
                        <a:t> </a:t>
                      </a:r>
                      <a:endParaRPr lang="en-US" sz="900" b="0" dirty="0">
                        <a:effectLst/>
                        <a:latin typeface="Calibri" panose="020F0502020204030204" pitchFamily="34" charset="0"/>
                        <a:ea typeface="DengXian"/>
                        <a:cs typeface="Times New Roman" panose="02020603050405020304" pitchFamily="18" charset="0"/>
                      </a:endParaRPr>
                    </a:p>
                  </a:txBody>
                  <a:tcPr marL="33270" marR="33270" marT="0" marB="0"/>
                </a:tc>
                <a:extLst>
                  <a:ext uri="{0D108BD9-81ED-4DB2-BD59-A6C34878D82A}">
                    <a16:rowId xmlns:a16="http://schemas.microsoft.com/office/drawing/2014/main" val="2036174355"/>
                  </a:ext>
                </a:extLst>
              </a:tr>
            </a:tbl>
          </a:graphicData>
        </a:graphic>
      </p:graphicFrame>
      <p:sp>
        <p:nvSpPr>
          <p:cNvPr id="10" name="Text Placeholder 1"/>
          <p:cNvSpPr txBox="1">
            <a:spLocks/>
          </p:cNvSpPr>
          <p:nvPr/>
        </p:nvSpPr>
        <p:spPr>
          <a:xfrm>
            <a:off x="1862278" y="725827"/>
            <a:ext cx="9157818" cy="9297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dirty="0">
                <a:solidFill>
                  <a:srgbClr val="006772"/>
                </a:solidFill>
                <a:latin typeface="Arial" panose="020B0604020202020204" pitchFamily="34" charset="0"/>
                <a:cs typeface="Arial" panose="020B0604020202020204" pitchFamily="34" charset="0"/>
              </a:rPr>
              <a:t>Summarization of </a:t>
            </a:r>
            <a:r>
              <a:rPr lang="en-US" sz="3300" b="1" dirty="0" err="1">
                <a:solidFill>
                  <a:srgbClr val="006772"/>
                </a:solidFill>
                <a:latin typeface="Arial" panose="020B0604020202020204" pitchFamily="34" charset="0"/>
                <a:cs typeface="Arial" panose="020B0604020202020204" pitchFamily="34" charset="0"/>
              </a:rPr>
              <a:t>Kaggle</a:t>
            </a:r>
            <a:r>
              <a:rPr lang="en-US" sz="3300" b="1" dirty="0">
                <a:solidFill>
                  <a:srgbClr val="006772"/>
                </a:solidFill>
                <a:latin typeface="Arial" panose="020B0604020202020204" pitchFamily="34" charset="0"/>
                <a:cs typeface="Arial" panose="020B0604020202020204" pitchFamily="34" charset="0"/>
              </a:rPr>
              <a:t> Competitions</a:t>
            </a:r>
          </a:p>
        </p:txBody>
      </p:sp>
    </p:spTree>
    <p:extLst>
      <p:ext uri="{BB962C8B-B14F-4D97-AF65-F5344CB8AC3E}">
        <p14:creationId xmlns:p14="http://schemas.microsoft.com/office/powerpoint/2010/main" val="208634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r="1940" b="14720"/>
          <a:stretch/>
        </p:blipFill>
        <p:spPr bwMode="auto">
          <a:xfrm>
            <a:off x="1061642" y="1575968"/>
            <a:ext cx="9341069" cy="5163207"/>
          </a:xfrm>
          <a:prstGeom prst="rect">
            <a:avLst/>
          </a:prstGeom>
          <a:ln>
            <a:noFill/>
          </a:ln>
          <a:extLst>
            <a:ext uri="{53640926-AAD7-44D8-BBD7-CCE9431645EC}">
              <a14:shadowObscured xmlns:a14="http://schemas.microsoft.com/office/drawing/2010/main"/>
            </a:ext>
          </a:extLst>
        </p:spPr>
      </p:pic>
      <p:sp>
        <p:nvSpPr>
          <p:cNvPr id="4" name="Text Placeholder 1"/>
          <p:cNvSpPr txBox="1">
            <a:spLocks/>
          </p:cNvSpPr>
          <p:nvPr/>
        </p:nvSpPr>
        <p:spPr>
          <a:xfrm>
            <a:off x="2619023" y="661326"/>
            <a:ext cx="6784621" cy="9297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00" b="1" dirty="0">
                <a:solidFill>
                  <a:srgbClr val="006772"/>
                </a:solidFill>
                <a:latin typeface="Arial" panose="020B0604020202020204" pitchFamily="34" charset="0"/>
                <a:cs typeface="Arial" panose="020B0604020202020204" pitchFamily="34" charset="0"/>
              </a:rPr>
              <a:t>Word Cloud for Winning Models</a:t>
            </a:r>
          </a:p>
        </p:txBody>
      </p:sp>
    </p:spTree>
    <p:extLst>
      <p:ext uri="{BB962C8B-B14F-4D97-AF65-F5344CB8AC3E}">
        <p14:creationId xmlns:p14="http://schemas.microsoft.com/office/powerpoint/2010/main" val="1392647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Some Findings of the Winning Models</a:t>
            </a:r>
          </a:p>
        </p:txBody>
      </p:sp>
      <p:sp>
        <p:nvSpPr>
          <p:cNvPr id="4" name="Content Placeholder 3"/>
          <p:cNvSpPr>
            <a:spLocks noGrp="1"/>
          </p:cNvSpPr>
          <p:nvPr>
            <p:ph sz="half" idx="2"/>
          </p:nvPr>
        </p:nvSpPr>
        <p:spPr>
          <a:xfrm>
            <a:off x="838200" y="1415886"/>
            <a:ext cx="4445000" cy="4126957"/>
          </a:xfrm>
        </p:spPr>
        <p:txBody>
          <a:bodyPr/>
          <a:lstStyle/>
          <a:p>
            <a:pPr marL="342900" indent="-342900">
              <a:buAutoNum type="arabicPeriod"/>
            </a:pPr>
            <a:r>
              <a:rPr lang="en-US" dirty="0"/>
              <a:t>Image and Audio analysis seems to have more and more competitions recent years.</a:t>
            </a:r>
          </a:p>
          <a:p>
            <a:pPr marL="342900" indent="-342900">
              <a:buAutoNum type="arabicPeriod"/>
            </a:pPr>
            <a:r>
              <a:rPr lang="en-US" dirty="0"/>
              <a:t>Bert model has been applied to text analytics competition frequently.</a:t>
            </a:r>
          </a:p>
          <a:p>
            <a:pPr marL="342900" indent="-342900">
              <a:buAutoNum type="arabicPeriod"/>
            </a:pPr>
            <a:r>
              <a:rPr lang="en-US" dirty="0"/>
              <a:t>Ensemble model is the trend and wins most of the competition. </a:t>
            </a:r>
          </a:p>
          <a:p>
            <a:pPr marL="342900" indent="-342900">
              <a:buAutoNum type="arabicPeriod"/>
            </a:pPr>
            <a:r>
              <a:rPr lang="en-US" dirty="0"/>
              <a:t>For scenarios such as predicting the behavior of customer and fraud detection, LGBM model + Neural Network model. </a:t>
            </a:r>
          </a:p>
          <a:p>
            <a:pPr marL="342900" indent="-342900">
              <a:buAutoNum type="arabicPeriod"/>
            </a:pPr>
            <a:r>
              <a:rPr lang="en-US" dirty="0"/>
              <a:t>Tree-based model become very popular recent years for tabular data.</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pic>
        <p:nvPicPr>
          <p:cNvPr id="4098" name="Picture 2" descr="Image result for kag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3931" y="1893888"/>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08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max/925/1*QJZ6W-Pck_W7RlIDwUIN9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539" y="1354326"/>
            <a:ext cx="8810625" cy="46958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Evolution of Tree-based Algorithms Over Years</a:t>
            </a:r>
          </a:p>
        </p:txBody>
      </p:sp>
    </p:spTree>
    <p:extLst>
      <p:ext uri="{BB962C8B-B14F-4D97-AF65-F5344CB8AC3E}">
        <p14:creationId xmlns:p14="http://schemas.microsoft.com/office/powerpoint/2010/main" val="2114644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Evolution of Tree-based Algorithms Over Years</a:t>
            </a:r>
          </a:p>
        </p:txBody>
      </p:sp>
      <p:pic>
        <p:nvPicPr>
          <p:cNvPr id="2" name="Picture 1"/>
          <p:cNvPicPr>
            <a:picLocks noChangeAspect="1"/>
          </p:cNvPicPr>
          <p:nvPr/>
        </p:nvPicPr>
        <p:blipFill>
          <a:blip r:embed="rId2"/>
          <a:stretch>
            <a:fillRect/>
          </a:stretch>
        </p:blipFill>
        <p:spPr>
          <a:xfrm>
            <a:off x="422031" y="1501673"/>
            <a:ext cx="11377246" cy="4394301"/>
          </a:xfrm>
          <a:prstGeom prst="rect">
            <a:avLst/>
          </a:prstGeom>
        </p:spPr>
      </p:pic>
    </p:spTree>
    <p:extLst>
      <p:ext uri="{BB962C8B-B14F-4D97-AF65-F5344CB8AC3E}">
        <p14:creationId xmlns:p14="http://schemas.microsoft.com/office/powerpoint/2010/main" val="243746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568325"/>
            <a:ext cx="9829800" cy="1325563"/>
          </a:xfrm>
        </p:spPr>
        <p:txBody>
          <a:bodyPr/>
          <a:lstStyle/>
          <a:p>
            <a:pPr>
              <a:spcBef>
                <a:spcPts val="1000"/>
              </a:spcBef>
            </a:pPr>
            <a:r>
              <a:rPr lang="en-US" sz="3300" dirty="0">
                <a:solidFill>
                  <a:srgbClr val="006772"/>
                </a:solidFill>
                <a:latin typeface="Arial" panose="020B0604020202020204" pitchFamily="34" charset="0"/>
                <a:ea typeface="+mn-ea"/>
                <a:cs typeface="Arial" panose="020B0604020202020204" pitchFamily="34" charset="0"/>
              </a:rPr>
              <a:t>Decision Tree</a:t>
            </a:r>
          </a:p>
        </p:txBody>
      </p:sp>
      <p:sp>
        <p:nvSpPr>
          <p:cNvPr id="7" name="TextBox 6"/>
          <p:cNvSpPr txBox="1"/>
          <p:nvPr/>
        </p:nvSpPr>
        <p:spPr>
          <a:xfrm>
            <a:off x="838200" y="1502688"/>
            <a:ext cx="10385777" cy="5632311"/>
          </a:xfrm>
          <a:prstGeom prst="rect">
            <a:avLst/>
          </a:prstGeom>
          <a:noFill/>
        </p:spPr>
        <p:txBody>
          <a:bodyPr wrap="square" rtlCol="0">
            <a:spAutoFit/>
          </a:bodyPr>
          <a:lstStyle/>
          <a:p>
            <a:r>
              <a:rPr lang="en-US" b="1" dirty="0"/>
              <a:t>Definition:</a:t>
            </a:r>
            <a:endParaRPr lang="en-US" dirty="0"/>
          </a:p>
          <a:p>
            <a:r>
              <a:rPr lang="en-US" dirty="0"/>
              <a:t>Decision trees are constructed via an algorithmic approach that identifies ways to split a data set based on different conditions.</a:t>
            </a:r>
          </a:p>
          <a:p>
            <a:endParaRPr lang="en-US" dirty="0"/>
          </a:p>
          <a:p>
            <a:r>
              <a:rPr lang="en-US" b="1" dirty="0"/>
              <a:t>Use Cases:</a:t>
            </a:r>
          </a:p>
          <a:p>
            <a:pPr marL="285750" indent="-285750">
              <a:buFont typeface="Wingdings" panose="05000000000000000000" pitchFamily="2" charset="2"/>
              <a:buChar char="q"/>
            </a:pPr>
            <a:r>
              <a:rPr lang="en-US" dirty="0"/>
              <a:t>Price prediction</a:t>
            </a:r>
          </a:p>
          <a:p>
            <a:pPr marL="285750" indent="-285750">
              <a:buFont typeface="Wingdings" panose="05000000000000000000" pitchFamily="2" charset="2"/>
              <a:buChar char="q"/>
            </a:pPr>
            <a:r>
              <a:rPr lang="en-US" dirty="0"/>
              <a:t>General business decision-making</a:t>
            </a:r>
          </a:p>
          <a:p>
            <a:pPr marL="285750" indent="-285750">
              <a:buFont typeface="Wingdings" panose="05000000000000000000" pitchFamily="2" charset="2"/>
              <a:buChar char="q"/>
            </a:pPr>
            <a:r>
              <a:rPr lang="en-US" dirty="0"/>
              <a:t>Loan approval</a:t>
            </a:r>
          </a:p>
          <a:p>
            <a:pPr marL="285750" indent="-285750">
              <a:buFont typeface="Wingdings" panose="05000000000000000000" pitchFamily="2" charset="2"/>
              <a:buChar char="q"/>
            </a:pPr>
            <a:r>
              <a:rPr lang="en-US" dirty="0"/>
              <a:t>Customer’s willingness to purchase a given product in a given setting</a:t>
            </a:r>
          </a:p>
          <a:p>
            <a:endParaRPr lang="en-US" dirty="0"/>
          </a:p>
          <a:p>
            <a:r>
              <a:rPr lang="en-US" b="1" dirty="0"/>
              <a:t>Advantage:</a:t>
            </a:r>
          </a:p>
          <a:p>
            <a:pPr marL="285750" indent="-285750">
              <a:buFont typeface="Wingdings" panose="05000000000000000000" pitchFamily="2" charset="2"/>
              <a:buChar char="q"/>
            </a:pPr>
            <a:r>
              <a:rPr lang="en-US" dirty="0"/>
              <a:t>Easy to understand, explain and visualize</a:t>
            </a:r>
          </a:p>
          <a:p>
            <a:pPr marL="285750" indent="-285750">
              <a:buFont typeface="Wingdings" panose="05000000000000000000" pitchFamily="2" charset="2"/>
              <a:buChar char="q"/>
            </a:pPr>
            <a:r>
              <a:rPr lang="en-US" dirty="0"/>
              <a:t>Can handle both numerical and categorical data, require less for the data preparation</a:t>
            </a:r>
          </a:p>
          <a:p>
            <a:pPr marL="285750" indent="-285750">
              <a:buFont typeface="Wingdings" panose="05000000000000000000" pitchFamily="2" charset="2"/>
              <a:buChar char="q"/>
            </a:pPr>
            <a:r>
              <a:rPr lang="en-US" dirty="0"/>
              <a:t>Nonlinear relationships between parameters do not affect tree performance</a:t>
            </a:r>
          </a:p>
          <a:p>
            <a:endParaRPr lang="en-US" dirty="0"/>
          </a:p>
          <a:p>
            <a:r>
              <a:rPr lang="en-US" b="1" dirty="0"/>
              <a:t>Disadvantages:</a:t>
            </a:r>
          </a:p>
          <a:p>
            <a:pPr marL="285750" indent="-285750">
              <a:buFont typeface="Wingdings" panose="05000000000000000000" pitchFamily="2" charset="2"/>
              <a:buChar char="q"/>
            </a:pPr>
            <a:r>
              <a:rPr lang="en-US" dirty="0"/>
              <a:t>Overfitting </a:t>
            </a:r>
          </a:p>
          <a:p>
            <a:pPr marL="285750" indent="-285750">
              <a:buFont typeface="Wingdings" panose="05000000000000000000" pitchFamily="2" charset="2"/>
              <a:buChar char="q"/>
            </a:pPr>
            <a:r>
              <a:rPr lang="en-US" dirty="0"/>
              <a:t>Unstable to small variation </a:t>
            </a:r>
          </a:p>
          <a:p>
            <a:pPr marL="285750" indent="-285750">
              <a:buFont typeface="Wingdings" panose="05000000000000000000" pitchFamily="2" charset="2"/>
              <a:buChar char="q"/>
            </a:pPr>
            <a:r>
              <a:rPr lang="en-US" dirty="0"/>
              <a:t>Not suitable for imbalance dataset </a:t>
            </a:r>
          </a:p>
          <a:p>
            <a:endParaRPr lang="en-US" dirty="0"/>
          </a:p>
        </p:txBody>
      </p:sp>
      <p:pic>
        <p:nvPicPr>
          <p:cNvPr id="9" name="Picture 8"/>
          <p:cNvPicPr>
            <a:picLocks noChangeAspect="1"/>
          </p:cNvPicPr>
          <p:nvPr/>
        </p:nvPicPr>
        <p:blipFill>
          <a:blip r:embed="rId2"/>
          <a:stretch>
            <a:fillRect/>
          </a:stretch>
        </p:blipFill>
        <p:spPr>
          <a:xfrm>
            <a:off x="6687078" y="207640"/>
            <a:ext cx="3209925" cy="1419225"/>
          </a:xfrm>
          <a:prstGeom prst="rect">
            <a:avLst/>
          </a:prstGeom>
        </p:spPr>
      </p:pic>
    </p:spTree>
    <p:extLst>
      <p:ext uri="{BB962C8B-B14F-4D97-AF65-F5344CB8AC3E}">
        <p14:creationId xmlns:p14="http://schemas.microsoft.com/office/powerpoint/2010/main" val="929991637"/>
      </p:ext>
    </p:extLst>
  </p:cSld>
  <p:clrMapOvr>
    <a:masterClrMapping/>
  </p:clrMapOvr>
</p:sld>
</file>

<file path=ppt/theme/theme1.xml><?xml version="1.0" encoding="utf-8"?>
<a:theme xmlns:a="http://schemas.openxmlformats.org/drawingml/2006/main" name="Office Theme">
  <a:themeElements>
    <a:clrScheme name="NCS Colour Set Lime - Light">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006771"/>
      </a:hlink>
      <a:folHlink>
        <a:srgbClr val="006771"/>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4F001E61-D437-4B4A-87EE-B1630797102C}"/>
    </a:ext>
  </a:extLst>
</a:theme>
</file>

<file path=ppt/theme/theme2.xml><?xml version="1.0" encoding="utf-8"?>
<a:theme xmlns:a="http://schemas.openxmlformats.org/drawingml/2006/main" name="1_Office Theme">
  <a:themeElements>
    <a:clrScheme name="NCS Colour Set Lime - Dark">
      <a:dk1>
        <a:srgbClr val="000000"/>
      </a:dk1>
      <a:lt1>
        <a:srgbClr val="FFFFFF"/>
      </a:lt1>
      <a:dk2>
        <a:srgbClr val="303030"/>
      </a:dk2>
      <a:lt2>
        <a:srgbClr val="FFFFFF"/>
      </a:lt2>
      <a:accent1>
        <a:srgbClr val="006771"/>
      </a:accent1>
      <a:accent2>
        <a:srgbClr val="FFEC00"/>
      </a:accent2>
      <a:accent3>
        <a:srgbClr val="A0C650"/>
      </a:accent3>
      <a:accent4>
        <a:srgbClr val="43AD55"/>
      </a:accent4>
      <a:accent5>
        <a:srgbClr val="0095A5"/>
      </a:accent5>
      <a:accent6>
        <a:srgbClr val="868686"/>
      </a:accent6>
      <a:hlink>
        <a:srgbClr val="FFFFFF"/>
      </a:hlink>
      <a:folHlink>
        <a:srgbClr val="FFFFFF"/>
      </a:folHlink>
    </a:clrScheme>
    <a:fontScheme name="NCS 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D235D733-E54C-4BD7-8232-9735D8C1EBA6}"/>
    </a:ext>
  </a:extLst>
</a:theme>
</file>

<file path=ppt/theme/theme3.xml><?xml version="1.0" encoding="utf-8"?>
<a:theme xmlns:a="http://schemas.openxmlformats.org/drawingml/2006/main" name="1_150119 PowerPoint Template">
  <a:themeElements>
    <a:clrScheme name="NCS Theme">
      <a:dk1>
        <a:srgbClr val="181818"/>
      </a:dk1>
      <a:lt1>
        <a:srgbClr val="FFFFFF"/>
      </a:lt1>
      <a:dk2>
        <a:srgbClr val="008C9A"/>
      </a:dk2>
      <a:lt2>
        <a:srgbClr val="FFFFFF"/>
      </a:lt2>
      <a:accent1>
        <a:srgbClr val="F2F2F2"/>
      </a:accent1>
      <a:accent2>
        <a:srgbClr val="FFCD0C"/>
      </a:accent2>
      <a:accent3>
        <a:srgbClr val="6C52A2"/>
      </a:accent3>
      <a:accent4>
        <a:srgbClr val="E40230"/>
      </a:accent4>
      <a:accent5>
        <a:srgbClr val="59AF41"/>
      </a:accent5>
      <a:accent6>
        <a:srgbClr val="0099FF"/>
      </a:accent6>
      <a:hlink>
        <a:srgbClr val="FFFFFF"/>
      </a:hlink>
      <a:folHlink>
        <a:srgbClr val="FFFFFF"/>
      </a:folHlink>
    </a:clrScheme>
    <a:fontScheme name="NCS Theme">
      <a:majorFont>
        <a:latin typeface="Arial"/>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t 3 - NCS PowerPoint Template.pptx" id="{86CB5831-20E8-43D2-96D4-2A95297155B1}" vid="{585C3E63-5F53-4D66-96FD-7FE19D4725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udience xmlns="081dd882-9aee-4208-9025-07f150264876" xsi:nil="true"/>
    <AlternateThumbnailUrl xmlns="http://schemas.microsoft.com/sharepoint/v3">
      <Url xsi:nil="true"/>
      <Description xsi:nil="true"/>
    </AlternateThumbnailUrl>
    <ContentSummary xmlns="081dd882-9aee-4208-9025-07f150264876" xsi:nil="true"/>
    <ContentKeyword xmlns="081dd882-9aee-4208-9025-07f150264876" xsi:nil="true"/>
    <ImageCreateDate xmlns="http://schemas.microsoft.com/sharepoint/v3" xsi:nil="true"/>
    <Description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Picture" ma:contentTypeID="0x010102000B2A847B07FFC14AA2B1D431F4DBE583" ma:contentTypeVersion="3" ma:contentTypeDescription="Upload an image or a photograph." ma:contentTypeScope="" ma:versionID="1f579bf0ba4ee86390bbc93fb3d0e04f">
  <xsd:schema xmlns:xsd="http://www.w3.org/2001/XMLSchema" xmlns:xs="http://www.w3.org/2001/XMLSchema" xmlns:p="http://schemas.microsoft.com/office/2006/metadata/properties" xmlns:ns1="http://schemas.microsoft.com/sharepoint/v3" xmlns:ns2="081dd882-9aee-4208-9025-07f150264876" targetNamespace="http://schemas.microsoft.com/office/2006/metadata/properties" ma:root="true" ma:fieldsID="7c52b062d1838a847a2b81287deeffef" ns1:_="" ns2:_="">
    <xsd:import namespace="http://schemas.microsoft.com/sharepoint/v3"/>
    <xsd:import namespace="081dd882-9aee-4208-9025-07f150264876"/>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ContentKeyword" minOccurs="0"/>
                <xsd:element ref="ns2:ContentSummary" minOccurs="0"/>
                <xsd:element ref="ns2:Audien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81dd882-9aee-4208-9025-07f150264876" elementFormDefault="qualified">
    <xsd:import namespace="http://schemas.microsoft.com/office/2006/documentManagement/types"/>
    <xsd:import namespace="http://schemas.microsoft.com/office/infopath/2007/PartnerControls"/>
    <xsd:element name="ContentKeyword" ma:index="26" nillable="true" ma:displayName="ContentKeyword" ma:internalName="ContentKeyword">
      <xsd:simpleType>
        <xsd:restriction base="dms:Note">
          <xsd:maxLength value="255"/>
        </xsd:restriction>
      </xsd:simpleType>
    </xsd:element>
    <xsd:element name="ContentSummary" ma:index="27" nillable="true" ma:displayName="ContentSummary" ma:internalName="ContentSummary">
      <xsd:simpleType>
        <xsd:restriction base="dms:Note">
          <xsd:maxLength value="255"/>
        </xsd:restriction>
      </xsd:simpleType>
    </xsd:element>
    <xsd:element name="Audience" ma:index="28" nillable="true" ma:displayName="Audience" ma:internalName="Audienc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35D8CE-6C44-4BCA-8D08-FB13FBC735E9}">
  <ds:schemaRefs>
    <ds:schemaRef ds:uri="http://purl.org/dc/terms/"/>
    <ds:schemaRef ds:uri="http://schemas.openxmlformats.org/package/2006/metadata/core-properties"/>
    <ds:schemaRef ds:uri="http://purl.org/dc/dcmitype/"/>
    <ds:schemaRef ds:uri="http://schemas.microsoft.com/office/infopath/2007/PartnerControls"/>
    <ds:schemaRef ds:uri="081dd882-9aee-4208-9025-07f150264876"/>
    <ds:schemaRef ds:uri="http://purl.org/dc/elements/1.1/"/>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79B7FB6-0002-4F16-AC60-4ACB8AABCC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81dd882-9aee-4208-9025-07f1502648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9F6CEE-B568-419A-B7BE-A7BADDC95B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42424</TotalTime>
  <Words>1254</Words>
  <Application>Microsoft Office PowerPoint</Application>
  <PresentationFormat>Widescreen</PresentationFormat>
  <Paragraphs>276</Paragraphs>
  <Slides>21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medium-content-serif-font</vt:lpstr>
      <vt:lpstr>Arial</vt:lpstr>
      <vt:lpstr>Calibri</vt:lpstr>
      <vt:lpstr>Century Gothic</vt:lpstr>
      <vt:lpstr>Courier New</vt:lpstr>
      <vt:lpstr>Wingdings</vt:lpstr>
      <vt:lpstr>Office Theme</vt:lpstr>
      <vt:lpstr>1_Office Theme</vt:lpstr>
      <vt:lpstr>1_150119 PowerPoint Template</vt:lpstr>
      <vt:lpstr>Supervised Machine Learning - Evolution of Tree-based Algorithms </vt:lpstr>
      <vt:lpstr>PowerPoint Presentation</vt:lpstr>
      <vt:lpstr>PowerPoint Presentation</vt:lpstr>
      <vt:lpstr>PowerPoint Presentation</vt:lpstr>
      <vt:lpstr>PowerPoint Presentation</vt:lpstr>
      <vt:lpstr>Some Findings of the Winning Models</vt:lpstr>
      <vt:lpstr>Evolution of Tree-based Algorithms Over Years</vt:lpstr>
      <vt:lpstr>Evolution of Tree-based Algorithms Over Years</vt:lpstr>
      <vt:lpstr>Decision Tree</vt:lpstr>
      <vt:lpstr>Random Forest </vt:lpstr>
      <vt:lpstr>Gradient Boosting</vt:lpstr>
      <vt:lpstr>Gradient Boosting</vt:lpstr>
      <vt:lpstr>XGBoost</vt:lpstr>
      <vt:lpstr>LightGBM</vt:lpstr>
      <vt:lpstr>LightGBM</vt:lpstr>
      <vt:lpstr>Catboost</vt:lpstr>
      <vt:lpstr>Parameters</vt:lpstr>
      <vt:lpstr>Parameters </vt:lpstr>
      <vt:lpstr>Package information </vt:lpstr>
      <vt:lpstr>General Summarization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Zou Yumeng April  (NCS)</dc:creator>
  <cp:lastModifiedBy>Ranon Sim</cp:lastModifiedBy>
  <cp:revision>275</cp:revision>
  <cp:lastPrinted>2017-10-04T03:29:40Z</cp:lastPrinted>
  <dcterms:created xsi:type="dcterms:W3CDTF">2020-01-16T02:53:04Z</dcterms:created>
  <dcterms:modified xsi:type="dcterms:W3CDTF">2020-04-06T07:08:46Z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0x010102000B2A847B07FFC14AA2B1D431F4DBE583</vt:lpwstr>
  </property>
</Properties>
</file>